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6"/>
  </p:notesMasterIdLst>
  <p:sldIdLst>
    <p:sldId id="2074" r:id="rId6"/>
    <p:sldId id="2065" r:id="rId7"/>
    <p:sldId id="2075" r:id="rId8"/>
    <p:sldId id="2073" r:id="rId9"/>
    <p:sldId id="2071" r:id="rId10"/>
    <p:sldId id="2070" r:id="rId11"/>
    <p:sldId id="2069" r:id="rId12"/>
    <p:sldId id="2072" r:id="rId13"/>
    <p:sldId id="2066" r:id="rId14"/>
    <p:sldId id="20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00A60-B277-457B-A6AD-34C8E204E582}" v="7" dt="2024-11-07T19:27:09.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93" d="100"/>
          <a:sy n="93" d="100"/>
        </p:scale>
        <p:origin x="11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McKinnon" userId="S::amckinnon@tfi.org::439e42cd-b7cf-4746-9e46-ef0a05462325" providerId="AD" clId="Web-{1F38A190-6CAC-73F1-48C0-3970FE17A6A1}"/>
    <pc:docChg chg="addSld modSld sldOrd modMainMaster">
      <pc:chgData name="Alice McKinnon" userId="S::amckinnon@tfi.org::439e42cd-b7cf-4746-9e46-ef0a05462325" providerId="AD" clId="Web-{1F38A190-6CAC-73F1-48C0-3970FE17A6A1}" dt="2024-08-08T18:17:03.264" v="46" actId="20577"/>
      <pc:docMkLst>
        <pc:docMk/>
      </pc:docMkLst>
      <pc:sldChg chg="modTransition">
        <pc:chgData name="Alice McKinnon" userId="S::amckinnon@tfi.org::439e42cd-b7cf-4746-9e46-ef0a05462325" providerId="AD" clId="Web-{1F38A190-6CAC-73F1-48C0-3970FE17A6A1}" dt="2024-08-08T18:07:45.746" v="6"/>
        <pc:sldMkLst>
          <pc:docMk/>
          <pc:sldMk cId="776341067" sldId="257"/>
        </pc:sldMkLst>
      </pc:sldChg>
      <pc:sldChg chg="modTransition">
        <pc:chgData name="Alice McKinnon" userId="S::amckinnon@tfi.org::439e42cd-b7cf-4746-9e46-ef0a05462325" providerId="AD" clId="Web-{1F38A190-6CAC-73F1-48C0-3970FE17A6A1}" dt="2024-08-08T18:07:45.746" v="6"/>
        <pc:sldMkLst>
          <pc:docMk/>
          <pc:sldMk cId="2449900139" sldId="2065"/>
        </pc:sldMkLst>
      </pc:sldChg>
      <pc:sldChg chg="modSp modTransition">
        <pc:chgData name="Alice McKinnon" userId="S::amckinnon@tfi.org::439e42cd-b7cf-4746-9e46-ef0a05462325" providerId="AD" clId="Web-{1F38A190-6CAC-73F1-48C0-3970FE17A6A1}" dt="2024-08-08T18:12:34.911" v="18" actId="20577"/>
        <pc:sldMkLst>
          <pc:docMk/>
          <pc:sldMk cId="3572700368" sldId="2066"/>
        </pc:sldMkLst>
        <pc:spChg chg="mod">
          <ac:chgData name="Alice McKinnon" userId="S::amckinnon@tfi.org::439e42cd-b7cf-4746-9e46-ef0a05462325" providerId="AD" clId="Web-{1F38A190-6CAC-73F1-48C0-3970FE17A6A1}" dt="2024-08-08T18:12:34.911" v="18" actId="20577"/>
          <ac:spMkLst>
            <pc:docMk/>
            <pc:sldMk cId="3572700368" sldId="2066"/>
            <ac:spMk id="3" creationId="{C178DA5E-9521-089D-18E6-BC4C84BDA8DF}"/>
          </ac:spMkLst>
        </pc:spChg>
      </pc:sldChg>
      <pc:sldChg chg="modTransition">
        <pc:chgData name="Alice McKinnon" userId="S::amckinnon@tfi.org::439e42cd-b7cf-4746-9e46-ef0a05462325" providerId="AD" clId="Web-{1F38A190-6CAC-73F1-48C0-3970FE17A6A1}" dt="2024-08-08T18:07:45.746" v="6"/>
        <pc:sldMkLst>
          <pc:docMk/>
          <pc:sldMk cId="1648223861" sldId="2067"/>
        </pc:sldMkLst>
      </pc:sldChg>
      <pc:sldChg chg="modSp ord modTransition">
        <pc:chgData name="Alice McKinnon" userId="S::amckinnon@tfi.org::439e42cd-b7cf-4746-9e46-ef0a05462325" providerId="AD" clId="Web-{1F38A190-6CAC-73F1-48C0-3970FE17A6A1}" dt="2024-08-08T18:14:34.071" v="19"/>
        <pc:sldMkLst>
          <pc:docMk/>
          <pc:sldMk cId="3069077107" sldId="2069"/>
        </pc:sldMkLst>
        <pc:spChg chg="mod">
          <ac:chgData name="Alice McKinnon" userId="S::amckinnon@tfi.org::439e42cd-b7cf-4746-9e46-ef0a05462325" providerId="AD" clId="Web-{1F38A190-6CAC-73F1-48C0-3970FE17A6A1}" dt="2024-08-08T18:09:37.687" v="10" actId="20577"/>
          <ac:spMkLst>
            <pc:docMk/>
            <pc:sldMk cId="3069077107" sldId="2069"/>
            <ac:spMk id="3" creationId="{E46CA9A5-40C2-C35E-CE54-83D9E83C0C1A}"/>
          </ac:spMkLst>
        </pc:spChg>
      </pc:sldChg>
      <pc:sldChg chg="modTransition">
        <pc:chgData name="Alice McKinnon" userId="S::amckinnon@tfi.org::439e42cd-b7cf-4746-9e46-ef0a05462325" providerId="AD" clId="Web-{1F38A190-6CAC-73F1-48C0-3970FE17A6A1}" dt="2024-08-08T18:07:45.746" v="6"/>
        <pc:sldMkLst>
          <pc:docMk/>
          <pc:sldMk cId="3150026670" sldId="2070"/>
        </pc:sldMkLst>
      </pc:sldChg>
      <pc:sldChg chg="modTransition">
        <pc:chgData name="Alice McKinnon" userId="S::amckinnon@tfi.org::439e42cd-b7cf-4746-9e46-ef0a05462325" providerId="AD" clId="Web-{1F38A190-6CAC-73F1-48C0-3970FE17A6A1}" dt="2024-08-08T18:07:45.746" v="6"/>
        <pc:sldMkLst>
          <pc:docMk/>
          <pc:sldMk cId="3774308801" sldId="2071"/>
        </pc:sldMkLst>
      </pc:sldChg>
      <pc:sldChg chg="delSp modTransition">
        <pc:chgData name="Alice McKinnon" userId="S::amckinnon@tfi.org::439e42cd-b7cf-4746-9e46-ef0a05462325" providerId="AD" clId="Web-{1F38A190-6CAC-73F1-48C0-3970FE17A6A1}" dt="2024-08-08T18:08:56.764" v="7"/>
        <pc:sldMkLst>
          <pc:docMk/>
          <pc:sldMk cId="2361923175" sldId="2072"/>
        </pc:sldMkLst>
        <pc:spChg chg="del">
          <ac:chgData name="Alice McKinnon" userId="S::amckinnon@tfi.org::439e42cd-b7cf-4746-9e46-ef0a05462325" providerId="AD" clId="Web-{1F38A190-6CAC-73F1-48C0-3970FE17A6A1}" dt="2024-08-08T18:08:56.764" v="7"/>
          <ac:spMkLst>
            <pc:docMk/>
            <pc:sldMk cId="2361923175" sldId="2072"/>
            <ac:spMk id="6" creationId="{26BF71D7-09C6-467D-9526-9FB838D9C09D}"/>
          </ac:spMkLst>
        </pc:spChg>
      </pc:sldChg>
      <pc:sldChg chg="modSp new">
        <pc:chgData name="Alice McKinnon" userId="S::amckinnon@tfi.org::439e42cd-b7cf-4746-9e46-ef0a05462325" providerId="AD" clId="Web-{1F38A190-6CAC-73F1-48C0-3970FE17A6A1}" dt="2024-08-08T18:17:03.264" v="46" actId="20577"/>
        <pc:sldMkLst>
          <pc:docMk/>
          <pc:sldMk cId="473043438" sldId="2073"/>
        </pc:sldMkLst>
        <pc:spChg chg="mod">
          <ac:chgData name="Alice McKinnon" userId="S::amckinnon@tfi.org::439e42cd-b7cf-4746-9e46-ef0a05462325" providerId="AD" clId="Web-{1F38A190-6CAC-73F1-48C0-3970FE17A6A1}" dt="2024-08-08T18:15:15.604" v="21" actId="20577"/>
          <ac:spMkLst>
            <pc:docMk/>
            <pc:sldMk cId="473043438" sldId="2073"/>
            <ac:spMk id="2" creationId="{8DCE4746-F788-FEC3-8E8D-A91D2A5FADE3}"/>
          </ac:spMkLst>
        </pc:spChg>
        <pc:spChg chg="mod">
          <ac:chgData name="Alice McKinnon" userId="S::amckinnon@tfi.org::439e42cd-b7cf-4746-9e46-ef0a05462325" providerId="AD" clId="Web-{1F38A190-6CAC-73F1-48C0-3970FE17A6A1}" dt="2024-08-08T18:17:03.264" v="46" actId="20577"/>
          <ac:spMkLst>
            <pc:docMk/>
            <pc:sldMk cId="473043438" sldId="2073"/>
            <ac:spMk id="3" creationId="{918DBCAC-5EE3-51ED-BF5E-D7DC4431624A}"/>
          </ac:spMkLst>
        </pc:spChg>
      </pc:sldChg>
      <pc:sldMasterChg chg="modTransition modSldLayout">
        <pc:chgData name="Alice McKinnon" userId="S::amckinnon@tfi.org::439e42cd-b7cf-4746-9e46-ef0a05462325" providerId="AD" clId="Web-{1F38A190-6CAC-73F1-48C0-3970FE17A6A1}" dt="2024-08-08T18:07:45.746" v="6"/>
        <pc:sldMasterMkLst>
          <pc:docMk/>
          <pc:sldMasterMk cId="2645505360" sldId="2147483660"/>
        </pc:sldMasterMkLst>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4165242601" sldId="2147483661"/>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1659153379" sldId="2147483662"/>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1075708386" sldId="2147483663"/>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3986748757" sldId="2147483664"/>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4147137300" sldId="2147483665"/>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2183942106" sldId="2147483666"/>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3600293440" sldId="2147483667"/>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3848830807" sldId="2147483668"/>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538776713" sldId="2147483669"/>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2816426496" sldId="2147483670"/>
          </pc:sldLayoutMkLst>
        </pc:sldLayoutChg>
        <pc:sldLayoutChg chg="modTransition">
          <pc:chgData name="Alice McKinnon" userId="S::amckinnon@tfi.org::439e42cd-b7cf-4746-9e46-ef0a05462325" providerId="AD" clId="Web-{1F38A190-6CAC-73F1-48C0-3970FE17A6A1}" dt="2024-08-08T18:07:45.746" v="6"/>
          <pc:sldLayoutMkLst>
            <pc:docMk/>
            <pc:sldMasterMk cId="2645505360" sldId="2147483660"/>
            <pc:sldLayoutMk cId="3308595069" sldId="2147483671"/>
          </pc:sldLayoutMkLst>
        </pc:sldLayoutChg>
      </pc:sldMasterChg>
      <pc:sldMasterChg chg="modTransition modSldLayout">
        <pc:chgData name="Alice McKinnon" userId="S::amckinnon@tfi.org::439e42cd-b7cf-4746-9e46-ef0a05462325" providerId="AD" clId="Web-{1F38A190-6CAC-73F1-48C0-3970FE17A6A1}" dt="2024-08-08T18:07:45.746" v="6"/>
        <pc:sldMasterMkLst>
          <pc:docMk/>
          <pc:sldMasterMk cId="1837253596" sldId="2147483672"/>
        </pc:sldMasterMkLst>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3624318700" sldId="2147483673"/>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2510022494" sldId="2147483674"/>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2121658076" sldId="2147483675"/>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2928682203" sldId="2147483676"/>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51372421" sldId="2147483677"/>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1784538620" sldId="2147483678"/>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819859551" sldId="2147483679"/>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1281729035" sldId="2147483680"/>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1558509863" sldId="2147483681"/>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1659783762" sldId="2147483682"/>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3809328093" sldId="2147483683"/>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1912827711" sldId="2147483684"/>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1482536955" sldId="2147483685"/>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3583864328" sldId="2147483686"/>
          </pc:sldLayoutMkLst>
        </pc:sldLayoutChg>
        <pc:sldLayoutChg chg="modTransition">
          <pc:chgData name="Alice McKinnon" userId="S::amckinnon@tfi.org::439e42cd-b7cf-4746-9e46-ef0a05462325" providerId="AD" clId="Web-{1F38A190-6CAC-73F1-48C0-3970FE17A6A1}" dt="2024-08-08T18:07:45.746" v="6"/>
          <pc:sldLayoutMkLst>
            <pc:docMk/>
            <pc:sldMasterMk cId="1837253596" sldId="2147483672"/>
            <pc:sldLayoutMk cId="434977519" sldId="2147483687"/>
          </pc:sldLayoutMkLst>
        </pc:sldLayoutChg>
      </pc:sldMasterChg>
    </pc:docChg>
  </pc:docChgLst>
  <pc:docChgLst>
    <pc:chgData name="Alice McKinnon" userId="439e42cd-b7cf-4746-9e46-ef0a05462325" providerId="ADAL" clId="{19E00A60-B277-457B-A6AD-34C8E204E582}"/>
    <pc:docChg chg="custSel addSld delSld modSld sldOrd">
      <pc:chgData name="Alice McKinnon" userId="439e42cd-b7cf-4746-9e46-ef0a05462325" providerId="ADAL" clId="{19E00A60-B277-457B-A6AD-34C8E204E582}" dt="2024-11-07T19:27:16.499" v="98" actId="20577"/>
      <pc:docMkLst>
        <pc:docMk/>
      </pc:docMkLst>
      <pc:sldChg chg="del">
        <pc:chgData name="Alice McKinnon" userId="439e42cd-b7cf-4746-9e46-ef0a05462325" providerId="ADAL" clId="{19E00A60-B277-457B-A6AD-34C8E204E582}" dt="2024-11-07T18:27:27.459" v="13" actId="47"/>
        <pc:sldMkLst>
          <pc:docMk/>
          <pc:sldMk cId="776341067" sldId="257"/>
        </pc:sldMkLst>
      </pc:sldChg>
      <pc:sldChg chg="addSp">
        <pc:chgData name="Alice McKinnon" userId="439e42cd-b7cf-4746-9e46-ef0a05462325" providerId="ADAL" clId="{19E00A60-B277-457B-A6AD-34C8E204E582}" dt="2024-11-07T19:01:18.659" v="14"/>
        <pc:sldMkLst>
          <pc:docMk/>
          <pc:sldMk cId="2449900139" sldId="2065"/>
        </pc:sldMkLst>
        <pc:picChg chg="add">
          <ac:chgData name="Alice McKinnon" userId="439e42cd-b7cf-4746-9e46-ef0a05462325" providerId="ADAL" clId="{19E00A60-B277-457B-A6AD-34C8E204E582}" dt="2024-11-07T19:01:18.659" v="14"/>
          <ac:picMkLst>
            <pc:docMk/>
            <pc:sldMk cId="2449900139" sldId="2065"/>
            <ac:picMk id="1026" creationId="{33EDC816-3E57-6483-56CA-8B4C3377719B}"/>
          </ac:picMkLst>
        </pc:picChg>
      </pc:sldChg>
      <pc:sldChg chg="del">
        <pc:chgData name="Alice McKinnon" userId="439e42cd-b7cf-4746-9e46-ef0a05462325" providerId="ADAL" clId="{19E00A60-B277-457B-A6AD-34C8E204E582}" dt="2024-11-07T18:26:59.059" v="7" actId="2696"/>
        <pc:sldMkLst>
          <pc:docMk/>
          <pc:sldMk cId="1648223861" sldId="2067"/>
        </pc:sldMkLst>
      </pc:sldChg>
      <pc:sldChg chg="addSp delSp modSp new mod modClrScheme chgLayout modNotesTx">
        <pc:chgData name="Alice McKinnon" userId="439e42cd-b7cf-4746-9e46-ef0a05462325" providerId="ADAL" clId="{19E00A60-B277-457B-A6AD-34C8E204E582}" dt="2024-11-07T18:25:53.647" v="6"/>
        <pc:sldMkLst>
          <pc:docMk/>
          <pc:sldMk cId="4050557433" sldId="2073"/>
        </pc:sldMkLst>
        <pc:spChg chg="del">
          <ac:chgData name="Alice McKinnon" userId="439e42cd-b7cf-4746-9e46-ef0a05462325" providerId="ADAL" clId="{19E00A60-B277-457B-A6AD-34C8E204E582}" dt="2024-11-07T18:25:13.998" v="3" actId="700"/>
          <ac:spMkLst>
            <pc:docMk/>
            <pc:sldMk cId="4050557433" sldId="2073"/>
            <ac:spMk id="2" creationId="{3E370771-F984-5269-A679-9D6DCDE15F68}"/>
          </ac:spMkLst>
        </pc:spChg>
        <pc:spChg chg="del">
          <ac:chgData name="Alice McKinnon" userId="439e42cd-b7cf-4746-9e46-ef0a05462325" providerId="ADAL" clId="{19E00A60-B277-457B-A6AD-34C8E204E582}" dt="2024-11-07T18:25:00.884" v="1" actId="931"/>
          <ac:spMkLst>
            <pc:docMk/>
            <pc:sldMk cId="4050557433" sldId="2073"/>
            <ac:spMk id="3" creationId="{17636922-4380-B3D8-1FBC-DA8DE4043505}"/>
          </ac:spMkLst>
        </pc:spChg>
        <pc:spChg chg="del">
          <ac:chgData name="Alice McKinnon" userId="439e42cd-b7cf-4746-9e46-ef0a05462325" providerId="ADAL" clId="{19E00A60-B277-457B-A6AD-34C8E204E582}" dt="2024-11-07T18:25:13.998" v="3" actId="700"/>
          <ac:spMkLst>
            <pc:docMk/>
            <pc:sldMk cId="4050557433" sldId="2073"/>
            <ac:spMk id="4" creationId="{0DDD51AA-0EC2-E883-52EA-0567225367E0}"/>
          </ac:spMkLst>
        </pc:spChg>
        <pc:picChg chg="add mod ord">
          <ac:chgData name="Alice McKinnon" userId="439e42cd-b7cf-4746-9e46-ef0a05462325" providerId="ADAL" clId="{19E00A60-B277-457B-A6AD-34C8E204E582}" dt="2024-11-07T18:25:19.926" v="5" actId="1076"/>
          <ac:picMkLst>
            <pc:docMk/>
            <pc:sldMk cId="4050557433" sldId="2073"/>
            <ac:picMk id="6" creationId="{F40C5D14-298F-084C-34E0-B6094EDBF2D3}"/>
          </ac:picMkLst>
        </pc:picChg>
      </pc:sldChg>
      <pc:sldChg chg="addSp delSp modSp new mod ord modClrScheme chgLayout">
        <pc:chgData name="Alice McKinnon" userId="439e42cd-b7cf-4746-9e46-ef0a05462325" providerId="ADAL" clId="{19E00A60-B277-457B-A6AD-34C8E204E582}" dt="2024-11-07T18:27:25.761" v="12"/>
        <pc:sldMkLst>
          <pc:docMk/>
          <pc:sldMk cId="3925498112" sldId="2074"/>
        </pc:sldMkLst>
        <pc:spChg chg="del">
          <ac:chgData name="Alice McKinnon" userId="439e42cd-b7cf-4746-9e46-ef0a05462325" providerId="ADAL" clId="{19E00A60-B277-457B-A6AD-34C8E204E582}" dt="2024-11-07T18:27:07.776" v="9" actId="700"/>
          <ac:spMkLst>
            <pc:docMk/>
            <pc:sldMk cId="3925498112" sldId="2074"/>
            <ac:spMk id="2" creationId="{72288102-45DA-78D8-D7D0-B6BE5A9E113E}"/>
          </ac:spMkLst>
        </pc:spChg>
        <pc:spChg chg="del">
          <ac:chgData name="Alice McKinnon" userId="439e42cd-b7cf-4746-9e46-ef0a05462325" providerId="ADAL" clId="{19E00A60-B277-457B-A6AD-34C8E204E582}" dt="2024-11-07T18:27:07.776" v="9" actId="700"/>
          <ac:spMkLst>
            <pc:docMk/>
            <pc:sldMk cId="3925498112" sldId="2074"/>
            <ac:spMk id="3" creationId="{87C4F350-CAFE-C4DF-D8F1-4DAA98DB5F05}"/>
          </ac:spMkLst>
        </pc:spChg>
        <pc:spChg chg="del">
          <ac:chgData name="Alice McKinnon" userId="439e42cd-b7cf-4746-9e46-ef0a05462325" providerId="ADAL" clId="{19E00A60-B277-457B-A6AD-34C8E204E582}" dt="2024-11-07T18:27:07.776" v="9" actId="700"/>
          <ac:spMkLst>
            <pc:docMk/>
            <pc:sldMk cId="3925498112" sldId="2074"/>
            <ac:spMk id="4" creationId="{E896B3D3-1E24-2AD2-ACA0-A923432BB983}"/>
          </ac:spMkLst>
        </pc:spChg>
        <pc:picChg chg="add mod">
          <ac:chgData name="Alice McKinnon" userId="439e42cd-b7cf-4746-9e46-ef0a05462325" providerId="ADAL" clId="{19E00A60-B277-457B-A6AD-34C8E204E582}" dt="2024-11-07T18:27:16.403" v="10" actId="931"/>
          <ac:picMkLst>
            <pc:docMk/>
            <pc:sldMk cId="3925498112" sldId="2074"/>
            <ac:picMk id="6" creationId="{151220F5-6089-A28E-C98E-DB29563A113A}"/>
          </ac:picMkLst>
        </pc:picChg>
      </pc:sldChg>
      <pc:sldChg chg="addSp modSp new">
        <pc:chgData name="Alice McKinnon" userId="439e42cd-b7cf-4746-9e46-ef0a05462325" providerId="ADAL" clId="{19E00A60-B277-457B-A6AD-34C8E204E582}" dt="2024-11-07T19:01:46.779" v="17" actId="14100"/>
        <pc:sldMkLst>
          <pc:docMk/>
          <pc:sldMk cId="4143882397" sldId="2075"/>
        </pc:sldMkLst>
        <pc:picChg chg="add mod">
          <ac:chgData name="Alice McKinnon" userId="439e42cd-b7cf-4746-9e46-ef0a05462325" providerId="ADAL" clId="{19E00A60-B277-457B-A6AD-34C8E204E582}" dt="2024-11-07T19:01:46.779" v="17" actId="14100"/>
          <ac:picMkLst>
            <pc:docMk/>
            <pc:sldMk cId="4143882397" sldId="2075"/>
            <ac:picMk id="2050" creationId="{4D8F7CB1-CB62-B635-CEBB-B608CD9A97A4}"/>
          </ac:picMkLst>
        </pc:picChg>
      </pc:sldChg>
      <pc:sldChg chg="modSp new mod">
        <pc:chgData name="Alice McKinnon" userId="439e42cd-b7cf-4746-9e46-ef0a05462325" providerId="ADAL" clId="{19E00A60-B277-457B-A6AD-34C8E204E582}" dt="2024-11-07T19:27:16.499" v="98" actId="20577"/>
        <pc:sldMkLst>
          <pc:docMk/>
          <pc:sldMk cId="3004328522" sldId="2076"/>
        </pc:sldMkLst>
        <pc:spChg chg="mod">
          <ac:chgData name="Alice McKinnon" userId="439e42cd-b7cf-4746-9e46-ef0a05462325" providerId="ADAL" clId="{19E00A60-B277-457B-A6AD-34C8E204E582}" dt="2024-11-07T19:26:57.732" v="30" actId="20577"/>
          <ac:spMkLst>
            <pc:docMk/>
            <pc:sldMk cId="3004328522" sldId="2076"/>
            <ac:spMk id="2" creationId="{95C3B934-5546-7CC2-5202-F737020AC903}"/>
          </ac:spMkLst>
        </pc:spChg>
        <pc:spChg chg="mod">
          <ac:chgData name="Alice McKinnon" userId="439e42cd-b7cf-4746-9e46-ef0a05462325" providerId="ADAL" clId="{19E00A60-B277-457B-A6AD-34C8E204E582}" dt="2024-11-07T19:27:16.499" v="98" actId="20577"/>
          <ac:spMkLst>
            <pc:docMk/>
            <pc:sldMk cId="3004328522" sldId="2076"/>
            <ac:spMk id="3" creationId="{6F55138A-08DD-8899-8B77-8B6B4DC59F90}"/>
          </ac:spMkLst>
        </pc:spChg>
      </pc:sldChg>
    </pc:docChg>
  </pc:docChgLst>
  <pc:docChgLst>
    <pc:chgData name="Alice McKinnon" userId="439e42cd-b7cf-4746-9e46-ef0a05462325" providerId="ADAL" clId="{662F7D5C-096A-4D35-ADE1-7ADBA924E2B8}"/>
    <pc:docChg chg="undo custSel addSld delSld modSld sldOrd delMainMaster modMainMaster">
      <pc:chgData name="Alice McKinnon" userId="439e42cd-b7cf-4746-9e46-ef0a05462325" providerId="ADAL" clId="{662F7D5C-096A-4D35-ADE1-7ADBA924E2B8}" dt="2024-08-20T20:52:34.536" v="557" actId="13926"/>
      <pc:docMkLst>
        <pc:docMk/>
      </pc:docMkLst>
      <pc:sldChg chg="del">
        <pc:chgData name="Alice McKinnon" userId="439e42cd-b7cf-4746-9e46-ef0a05462325" providerId="ADAL" clId="{662F7D5C-096A-4D35-ADE1-7ADBA924E2B8}" dt="2024-08-02T13:35:46.682" v="0" actId="2696"/>
        <pc:sldMkLst>
          <pc:docMk/>
          <pc:sldMk cId="1287084466" sldId="256"/>
        </pc:sldMkLst>
      </pc:sldChg>
      <pc:sldChg chg="delSp mod">
        <pc:chgData name="Alice McKinnon" userId="439e42cd-b7cf-4746-9e46-ef0a05462325" providerId="ADAL" clId="{662F7D5C-096A-4D35-ADE1-7ADBA924E2B8}" dt="2024-08-02T13:48:38.400" v="407" actId="478"/>
        <pc:sldMkLst>
          <pc:docMk/>
          <pc:sldMk cId="776341067" sldId="257"/>
        </pc:sldMkLst>
        <pc:picChg chg="del">
          <ac:chgData name="Alice McKinnon" userId="439e42cd-b7cf-4746-9e46-ef0a05462325" providerId="ADAL" clId="{662F7D5C-096A-4D35-ADE1-7ADBA924E2B8}" dt="2024-08-02T13:48:38.400" v="407" actId="478"/>
          <ac:picMkLst>
            <pc:docMk/>
            <pc:sldMk cId="776341067" sldId="257"/>
            <ac:picMk id="7" creationId="{B3655DA4-1568-1A07-067F-E2D1A1243A51}"/>
          </ac:picMkLst>
        </pc:picChg>
      </pc:sldChg>
      <pc:sldChg chg="modSp mod">
        <pc:chgData name="Alice McKinnon" userId="439e42cd-b7cf-4746-9e46-ef0a05462325" providerId="ADAL" clId="{662F7D5C-096A-4D35-ADE1-7ADBA924E2B8}" dt="2024-08-02T13:49:13.462" v="411" actId="27636"/>
        <pc:sldMkLst>
          <pc:docMk/>
          <pc:sldMk cId="2449900139" sldId="2065"/>
        </pc:sldMkLst>
        <pc:spChg chg="mod">
          <ac:chgData name="Alice McKinnon" userId="439e42cd-b7cf-4746-9e46-ef0a05462325" providerId="ADAL" clId="{662F7D5C-096A-4D35-ADE1-7ADBA924E2B8}" dt="2024-08-02T13:49:02.034" v="409" actId="14100"/>
          <ac:spMkLst>
            <pc:docMk/>
            <pc:sldMk cId="2449900139" sldId="2065"/>
            <ac:spMk id="2" creationId="{F52359A1-1EC0-9325-DBB5-F48DD25396F8}"/>
          </ac:spMkLst>
        </pc:spChg>
        <pc:spChg chg="mod">
          <ac:chgData name="Alice McKinnon" userId="439e42cd-b7cf-4746-9e46-ef0a05462325" providerId="ADAL" clId="{662F7D5C-096A-4D35-ADE1-7ADBA924E2B8}" dt="2024-08-02T13:49:13.462" v="411" actId="27636"/>
          <ac:spMkLst>
            <pc:docMk/>
            <pc:sldMk cId="2449900139" sldId="2065"/>
            <ac:spMk id="4" creationId="{652BBFF5-8750-6169-0018-CAB36ADB73FB}"/>
          </ac:spMkLst>
        </pc:spChg>
      </pc:sldChg>
      <pc:sldChg chg="modSp new mod ord">
        <pc:chgData name="Alice McKinnon" userId="439e42cd-b7cf-4746-9e46-ef0a05462325" providerId="ADAL" clId="{662F7D5C-096A-4D35-ADE1-7ADBA924E2B8}" dt="2024-08-20T20:52:34.536" v="557" actId="13926"/>
        <pc:sldMkLst>
          <pc:docMk/>
          <pc:sldMk cId="3572700368" sldId="2066"/>
        </pc:sldMkLst>
        <pc:spChg chg="mod">
          <ac:chgData name="Alice McKinnon" userId="439e42cd-b7cf-4746-9e46-ef0a05462325" providerId="ADAL" clId="{662F7D5C-096A-4D35-ADE1-7ADBA924E2B8}" dt="2024-08-02T13:37:23.533" v="31" actId="20577"/>
          <ac:spMkLst>
            <pc:docMk/>
            <pc:sldMk cId="3572700368" sldId="2066"/>
            <ac:spMk id="2" creationId="{3536D797-91AE-98B3-E38C-10D92CB35D81}"/>
          </ac:spMkLst>
        </pc:spChg>
        <pc:spChg chg="mod">
          <ac:chgData name="Alice McKinnon" userId="439e42cd-b7cf-4746-9e46-ef0a05462325" providerId="ADAL" clId="{662F7D5C-096A-4D35-ADE1-7ADBA924E2B8}" dt="2024-08-20T20:52:34.536" v="557" actId="13926"/>
          <ac:spMkLst>
            <pc:docMk/>
            <pc:sldMk cId="3572700368" sldId="2066"/>
            <ac:spMk id="3" creationId="{C178DA5E-9521-089D-18E6-BC4C84BDA8DF}"/>
          </ac:spMkLst>
        </pc:spChg>
      </pc:sldChg>
      <pc:sldChg chg="modSp new mod ord">
        <pc:chgData name="Alice McKinnon" userId="439e42cd-b7cf-4746-9e46-ef0a05462325" providerId="ADAL" clId="{662F7D5C-096A-4D35-ADE1-7ADBA924E2B8}" dt="2024-08-02T13:48:13.277" v="406" actId="20577"/>
        <pc:sldMkLst>
          <pc:docMk/>
          <pc:sldMk cId="1648223861" sldId="2067"/>
        </pc:sldMkLst>
        <pc:spChg chg="mod">
          <ac:chgData name="Alice McKinnon" userId="439e42cd-b7cf-4746-9e46-ef0a05462325" providerId="ADAL" clId="{662F7D5C-096A-4D35-ADE1-7ADBA924E2B8}" dt="2024-08-02T13:37:35.270" v="57" actId="20577"/>
          <ac:spMkLst>
            <pc:docMk/>
            <pc:sldMk cId="1648223861" sldId="2067"/>
            <ac:spMk id="2" creationId="{70F07312-58F6-BBFF-165E-C55D03529BF1}"/>
          </ac:spMkLst>
        </pc:spChg>
        <pc:spChg chg="mod">
          <ac:chgData name="Alice McKinnon" userId="439e42cd-b7cf-4746-9e46-ef0a05462325" providerId="ADAL" clId="{662F7D5C-096A-4D35-ADE1-7ADBA924E2B8}" dt="2024-08-02T13:48:13.277" v="406" actId="20577"/>
          <ac:spMkLst>
            <pc:docMk/>
            <pc:sldMk cId="1648223861" sldId="2067"/>
            <ac:spMk id="3" creationId="{1BB4AD99-42E4-3FC6-6631-5E8D68D646A1}"/>
          </ac:spMkLst>
        </pc:spChg>
      </pc:sldChg>
      <pc:sldChg chg="modSp new del mod">
        <pc:chgData name="Alice McKinnon" userId="439e42cd-b7cf-4746-9e46-ef0a05462325" providerId="ADAL" clId="{662F7D5C-096A-4D35-ADE1-7ADBA924E2B8}" dt="2024-08-02T13:58:38.301" v="537" actId="47"/>
        <pc:sldMkLst>
          <pc:docMk/>
          <pc:sldMk cId="3573886295" sldId="2068"/>
        </pc:sldMkLst>
        <pc:spChg chg="mod">
          <ac:chgData name="Alice McKinnon" userId="439e42cd-b7cf-4746-9e46-ef0a05462325" providerId="ADAL" clId="{662F7D5C-096A-4D35-ADE1-7ADBA924E2B8}" dt="2024-08-02T13:57:01.924" v="486" actId="20577"/>
          <ac:spMkLst>
            <pc:docMk/>
            <pc:sldMk cId="3573886295" sldId="2068"/>
            <ac:spMk id="2" creationId="{06E88FF8-83F6-F5B5-DC6E-0FFA4F0FC945}"/>
          </ac:spMkLst>
        </pc:spChg>
        <pc:spChg chg="mod">
          <ac:chgData name="Alice McKinnon" userId="439e42cd-b7cf-4746-9e46-ef0a05462325" providerId="ADAL" clId="{662F7D5C-096A-4D35-ADE1-7ADBA924E2B8}" dt="2024-08-02T13:57:13.783" v="487" actId="21"/>
          <ac:spMkLst>
            <pc:docMk/>
            <pc:sldMk cId="3573886295" sldId="2068"/>
            <ac:spMk id="3" creationId="{E129FD2C-A71E-FE71-17F6-16BC4597D76E}"/>
          </ac:spMkLst>
        </pc:spChg>
      </pc:sldChg>
      <pc:sldChg chg="modSp new mod ord">
        <pc:chgData name="Alice McKinnon" userId="439e42cd-b7cf-4746-9e46-ef0a05462325" providerId="ADAL" clId="{662F7D5C-096A-4D35-ADE1-7ADBA924E2B8}" dt="2024-08-02T15:05:30.793" v="555" actId="2710"/>
        <pc:sldMkLst>
          <pc:docMk/>
          <pc:sldMk cId="3069077107" sldId="2069"/>
        </pc:sldMkLst>
        <pc:spChg chg="mod">
          <ac:chgData name="Alice McKinnon" userId="439e42cd-b7cf-4746-9e46-ef0a05462325" providerId="ADAL" clId="{662F7D5C-096A-4D35-ADE1-7ADBA924E2B8}" dt="2024-08-02T13:46:26.852" v="294" actId="20577"/>
          <ac:spMkLst>
            <pc:docMk/>
            <pc:sldMk cId="3069077107" sldId="2069"/>
            <ac:spMk id="2" creationId="{FF35A4E2-6E89-805B-5932-991F30458F71}"/>
          </ac:spMkLst>
        </pc:spChg>
        <pc:spChg chg="mod">
          <ac:chgData name="Alice McKinnon" userId="439e42cd-b7cf-4746-9e46-ef0a05462325" providerId="ADAL" clId="{662F7D5C-096A-4D35-ADE1-7ADBA924E2B8}" dt="2024-08-02T15:05:30.793" v="555" actId="2710"/>
          <ac:spMkLst>
            <pc:docMk/>
            <pc:sldMk cId="3069077107" sldId="2069"/>
            <ac:spMk id="3" creationId="{E46CA9A5-40C2-C35E-CE54-83D9E83C0C1A}"/>
          </ac:spMkLst>
        </pc:spChg>
      </pc:sldChg>
      <pc:sldChg chg="modSp new mod">
        <pc:chgData name="Alice McKinnon" userId="439e42cd-b7cf-4746-9e46-ef0a05462325" providerId="ADAL" clId="{662F7D5C-096A-4D35-ADE1-7ADBA924E2B8}" dt="2024-08-02T13:58:13.324" v="531" actId="20577"/>
        <pc:sldMkLst>
          <pc:docMk/>
          <pc:sldMk cId="3150026670" sldId="2070"/>
        </pc:sldMkLst>
        <pc:spChg chg="mod">
          <ac:chgData name="Alice McKinnon" userId="439e42cd-b7cf-4746-9e46-ef0a05462325" providerId="ADAL" clId="{662F7D5C-096A-4D35-ADE1-7ADBA924E2B8}" dt="2024-08-02T13:58:13.324" v="531" actId="20577"/>
          <ac:spMkLst>
            <pc:docMk/>
            <pc:sldMk cId="3150026670" sldId="2070"/>
            <ac:spMk id="2" creationId="{9F9D4FCF-EA02-4EAE-D629-564F9F2DF91D}"/>
          </ac:spMkLst>
        </pc:spChg>
        <pc:spChg chg="mod">
          <ac:chgData name="Alice McKinnon" userId="439e42cd-b7cf-4746-9e46-ef0a05462325" providerId="ADAL" clId="{662F7D5C-096A-4D35-ADE1-7ADBA924E2B8}" dt="2024-08-02T13:58:08.113" v="522" actId="113"/>
          <ac:spMkLst>
            <pc:docMk/>
            <pc:sldMk cId="3150026670" sldId="2070"/>
            <ac:spMk id="3" creationId="{63E83C50-9F69-9447-9035-41EED5EE3CC9}"/>
          </ac:spMkLst>
        </pc:spChg>
      </pc:sldChg>
      <pc:sldChg chg="modSp new mod">
        <pc:chgData name="Alice McKinnon" userId="439e42cd-b7cf-4746-9e46-ef0a05462325" providerId="ADAL" clId="{662F7D5C-096A-4D35-ADE1-7ADBA924E2B8}" dt="2024-08-02T13:59:16.217" v="548" actId="27636"/>
        <pc:sldMkLst>
          <pc:docMk/>
          <pc:sldMk cId="3774308801" sldId="2071"/>
        </pc:sldMkLst>
        <pc:spChg chg="mod">
          <ac:chgData name="Alice McKinnon" userId="439e42cd-b7cf-4746-9e46-ef0a05462325" providerId="ADAL" clId="{662F7D5C-096A-4D35-ADE1-7ADBA924E2B8}" dt="2024-08-02T13:58:24.688" v="533"/>
          <ac:spMkLst>
            <pc:docMk/>
            <pc:sldMk cId="3774308801" sldId="2071"/>
            <ac:spMk id="2" creationId="{735D6D34-EFE3-E092-AE7F-D7A32FC9B810}"/>
          </ac:spMkLst>
        </pc:spChg>
        <pc:spChg chg="mod">
          <ac:chgData name="Alice McKinnon" userId="439e42cd-b7cf-4746-9e46-ef0a05462325" providerId="ADAL" clId="{662F7D5C-096A-4D35-ADE1-7ADBA924E2B8}" dt="2024-08-02T13:59:16.217" v="548" actId="27636"/>
          <ac:spMkLst>
            <pc:docMk/>
            <pc:sldMk cId="3774308801" sldId="2071"/>
            <ac:spMk id="3" creationId="{CD2E9864-4907-6DBC-60E3-F2ACF655B8DE}"/>
          </ac:spMkLst>
        </pc:spChg>
      </pc:sldChg>
      <pc:sldChg chg="addSp delSp modSp new mod modClrScheme chgLayout">
        <pc:chgData name="Alice McKinnon" userId="439e42cd-b7cf-4746-9e46-ef0a05462325" providerId="ADAL" clId="{662F7D5C-096A-4D35-ADE1-7ADBA924E2B8}" dt="2024-08-02T14:01:21.018" v="554"/>
        <pc:sldMkLst>
          <pc:docMk/>
          <pc:sldMk cId="2361923175" sldId="2072"/>
        </pc:sldMkLst>
        <pc:spChg chg="del mod ord">
          <ac:chgData name="Alice McKinnon" userId="439e42cd-b7cf-4746-9e46-ef0a05462325" providerId="ADAL" clId="{662F7D5C-096A-4D35-ADE1-7ADBA924E2B8}" dt="2024-08-02T14:01:01.892" v="553" actId="700"/>
          <ac:spMkLst>
            <pc:docMk/>
            <pc:sldMk cId="2361923175" sldId="2072"/>
            <ac:spMk id="2" creationId="{26BB6DE6-A79E-5A07-2C30-3B48C3F1AC8C}"/>
          </ac:spMkLst>
        </pc:spChg>
        <pc:spChg chg="del">
          <ac:chgData name="Alice McKinnon" userId="439e42cd-b7cf-4746-9e46-ef0a05462325" providerId="ADAL" clId="{662F7D5C-096A-4D35-ADE1-7ADBA924E2B8}" dt="2024-08-02T14:01:01.892" v="553" actId="700"/>
          <ac:spMkLst>
            <pc:docMk/>
            <pc:sldMk cId="2361923175" sldId="2072"/>
            <ac:spMk id="3" creationId="{028D0709-D962-E4DD-062B-AD0D045B1B00}"/>
          </ac:spMkLst>
        </pc:spChg>
        <pc:spChg chg="add mod ord">
          <ac:chgData name="Alice McKinnon" userId="439e42cd-b7cf-4746-9e46-ef0a05462325" providerId="ADAL" clId="{662F7D5C-096A-4D35-ADE1-7ADBA924E2B8}" dt="2024-08-02T14:01:01.892" v="553" actId="700"/>
          <ac:spMkLst>
            <pc:docMk/>
            <pc:sldMk cId="2361923175" sldId="2072"/>
            <ac:spMk id="6" creationId="{26BF71D7-09C6-467D-9526-9FB838D9C09D}"/>
          </ac:spMkLst>
        </pc:spChg>
        <pc:picChg chg="add mod">
          <ac:chgData name="Alice McKinnon" userId="439e42cd-b7cf-4746-9e46-ef0a05462325" providerId="ADAL" clId="{662F7D5C-096A-4D35-ADE1-7ADBA924E2B8}" dt="2024-08-02T14:01:21.018" v="554"/>
          <ac:picMkLst>
            <pc:docMk/>
            <pc:sldMk cId="2361923175" sldId="2072"/>
            <ac:picMk id="5" creationId="{D1C7CFEA-3D2A-DAFE-B296-02B98C29F64B}"/>
          </ac:picMkLst>
        </pc:picChg>
      </pc:sldChg>
      <pc:sldChg chg="del">
        <pc:chgData name="Alice McKinnon" userId="439e42cd-b7cf-4746-9e46-ef0a05462325" providerId="ADAL" clId="{662F7D5C-096A-4D35-ADE1-7ADBA924E2B8}" dt="2024-08-20T20:52:28.280" v="556" actId="2696"/>
        <pc:sldMkLst>
          <pc:docMk/>
          <pc:sldMk cId="473043438" sldId="2073"/>
        </pc:sldMkLst>
      </pc:sldChg>
      <pc:sldMasterChg chg="del delSldLayout">
        <pc:chgData name="Alice McKinnon" userId="439e42cd-b7cf-4746-9e46-ef0a05462325" providerId="ADAL" clId="{662F7D5C-096A-4D35-ADE1-7ADBA924E2B8}" dt="2024-08-02T13:35:46.682" v="0" actId="2696"/>
        <pc:sldMasterMkLst>
          <pc:docMk/>
          <pc:sldMasterMk cId="3093435620" sldId="2147483648"/>
        </pc:sldMasterMkLst>
        <pc:sldLayoutChg chg="del">
          <pc:chgData name="Alice McKinnon" userId="439e42cd-b7cf-4746-9e46-ef0a05462325" providerId="ADAL" clId="{662F7D5C-096A-4D35-ADE1-7ADBA924E2B8}" dt="2024-08-02T13:35:46.682" v="0" actId="2696"/>
          <pc:sldLayoutMkLst>
            <pc:docMk/>
            <pc:sldMasterMk cId="3093435620" sldId="2147483648"/>
            <pc:sldLayoutMk cId="447541792" sldId="2147483649"/>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2835059578" sldId="2147483650"/>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974620299" sldId="2147483651"/>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686058464" sldId="2147483652"/>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4120859684" sldId="2147483653"/>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1208007563" sldId="2147483654"/>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3459528916" sldId="2147483655"/>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95218266" sldId="2147483656"/>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3601796618" sldId="2147483657"/>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1236539667" sldId="2147483658"/>
          </pc:sldLayoutMkLst>
        </pc:sldLayoutChg>
        <pc:sldLayoutChg chg="del">
          <pc:chgData name="Alice McKinnon" userId="439e42cd-b7cf-4746-9e46-ef0a05462325" providerId="ADAL" clId="{662F7D5C-096A-4D35-ADE1-7ADBA924E2B8}" dt="2024-08-02T13:35:46.682" v="0" actId="2696"/>
          <pc:sldLayoutMkLst>
            <pc:docMk/>
            <pc:sldMasterMk cId="3093435620" sldId="2147483648"/>
            <pc:sldLayoutMk cId="1920380546" sldId="2147483659"/>
          </pc:sldLayoutMkLst>
        </pc:sldLayoutChg>
      </pc:sldMasterChg>
      <pc:sldMasterChg chg="modSldLayout">
        <pc:chgData name="Alice McKinnon" userId="439e42cd-b7cf-4746-9e46-ef0a05462325" providerId="ADAL" clId="{662F7D5C-096A-4D35-ADE1-7ADBA924E2B8}" dt="2024-08-02T13:36:35.848" v="1"/>
        <pc:sldMasterMkLst>
          <pc:docMk/>
          <pc:sldMasterMk cId="2645505360" sldId="2147483660"/>
        </pc:sldMasterMkLst>
        <pc:sldLayoutChg chg="addSp modSp">
          <pc:chgData name="Alice McKinnon" userId="439e42cd-b7cf-4746-9e46-ef0a05462325" providerId="ADAL" clId="{662F7D5C-096A-4D35-ADE1-7ADBA924E2B8}" dt="2024-08-02T13:36:35.848" v="1"/>
          <pc:sldLayoutMkLst>
            <pc:docMk/>
            <pc:sldMasterMk cId="2645505360" sldId="2147483660"/>
            <pc:sldLayoutMk cId="1659153379" sldId="2147483662"/>
          </pc:sldLayoutMkLst>
          <pc:picChg chg="add mod">
            <ac:chgData name="Alice McKinnon" userId="439e42cd-b7cf-4746-9e46-ef0a05462325" providerId="ADAL" clId="{662F7D5C-096A-4D35-ADE1-7ADBA924E2B8}" dt="2024-08-02T13:36:35.848" v="1"/>
            <ac:picMkLst>
              <pc:docMk/>
              <pc:sldMasterMk cId="2645505360" sldId="2147483660"/>
              <pc:sldLayoutMk cId="1659153379" sldId="2147483662"/>
              <ac:picMk id="7" creationId="{BE65D08C-D3F7-5579-D2D3-787E07E83AFB}"/>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92492-ECB7-4AA6-A332-D00658A9AF47}"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6E2C3-B9CC-4516-8FCF-2473D99FBBB4}" type="slidenum">
              <a:rPr lang="en-US" smtClean="0"/>
              <a:t>‹#›</a:t>
            </a:fld>
            <a:endParaRPr lang="en-US"/>
          </a:p>
        </p:txBody>
      </p:sp>
    </p:spTree>
    <p:extLst>
      <p:ext uri="{BB962C8B-B14F-4D97-AF65-F5344CB8AC3E}">
        <p14:creationId xmlns:p14="http://schemas.microsoft.com/office/powerpoint/2010/main" val="179107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solidFill>
                  <a:srgbClr val="1D252B"/>
                </a:solidFill>
                <a:effectLst/>
                <a:highlight>
                  <a:srgbClr val="FFFFFF"/>
                </a:highlight>
              </a:rPr>
              <a:t>Optional: Pre-application consultation</a:t>
            </a:r>
          </a:p>
          <a:p>
            <a:pPr marL="514350" indent="-514350">
              <a:buFont typeface="+mj-lt"/>
              <a:buAutoNum type="arabicPeriod"/>
            </a:pPr>
            <a:endParaRPr lang="en-US" dirty="0">
              <a:solidFill>
                <a:srgbClr val="1D252B"/>
              </a:solidFill>
              <a:effectLst/>
              <a:highlight>
                <a:srgbClr val="FFFFFF"/>
              </a:highlight>
            </a:endParaRPr>
          </a:p>
          <a:p>
            <a:pPr marL="514350" indent="-514350">
              <a:buFont typeface="+mj-lt"/>
              <a:buAutoNum type="arabicPeriod"/>
            </a:pPr>
            <a:r>
              <a:rPr lang="en-US" dirty="0">
                <a:solidFill>
                  <a:srgbClr val="1D252B"/>
                </a:solidFill>
                <a:effectLst/>
                <a:highlight>
                  <a:srgbClr val="FFFFFF"/>
                </a:highlight>
              </a:rPr>
              <a:t>Completion of application including proof of conformance and payment</a:t>
            </a:r>
          </a:p>
          <a:p>
            <a:pPr marL="514350" indent="-514350">
              <a:buFont typeface="+mj-lt"/>
              <a:buAutoNum type="arabicPeriod"/>
            </a:pPr>
            <a:endParaRPr lang="en-US" dirty="0"/>
          </a:p>
          <a:p>
            <a:pPr marL="514350" indent="-514350">
              <a:buFont typeface="+mj-lt"/>
              <a:buAutoNum type="arabicPeriod"/>
            </a:pPr>
            <a:r>
              <a:rPr lang="en-US" dirty="0"/>
              <a:t>Conformance review by independent experts</a:t>
            </a:r>
          </a:p>
          <a:p>
            <a:pPr marL="971550" lvl="1" indent="-514350">
              <a:buFont typeface="+mj-lt"/>
              <a:buAutoNum type="alphaLcPeriod"/>
            </a:pPr>
            <a:r>
              <a:rPr lang="en-US" dirty="0"/>
              <a:t>Application review may include additional questions or a virtual call to provide additional information. Application review may take up to 60 business days.</a:t>
            </a:r>
          </a:p>
          <a:p>
            <a:pPr marL="914400" lvl="1" indent="-457200">
              <a:buFont typeface="+mj-lt"/>
              <a:buAutoNum type="alphaLcPeriod"/>
            </a:pPr>
            <a:endParaRPr lang="en-US" dirty="0"/>
          </a:p>
          <a:p>
            <a:pPr marL="514350" indent="-514350">
              <a:buFont typeface="+mj-lt"/>
              <a:buAutoNum type="arabicPeriod"/>
            </a:pPr>
            <a:r>
              <a:rPr lang="en-US" dirty="0">
                <a:solidFill>
                  <a:srgbClr val="1D252B"/>
                </a:solidFill>
                <a:effectLst/>
                <a:highlight>
                  <a:srgbClr val="FFFFFF"/>
                </a:highlight>
              </a:rPr>
              <a:t>Certification Award</a:t>
            </a:r>
            <a:endParaRPr lang="en-US" dirty="0"/>
          </a:p>
          <a:p>
            <a:endParaRPr lang="en-US" dirty="0"/>
          </a:p>
        </p:txBody>
      </p:sp>
      <p:sp>
        <p:nvSpPr>
          <p:cNvPr id="4" name="Slide Number Placeholder 3"/>
          <p:cNvSpPr>
            <a:spLocks noGrp="1"/>
          </p:cNvSpPr>
          <p:nvPr>
            <p:ph type="sldNum" sz="quarter" idx="5"/>
          </p:nvPr>
        </p:nvSpPr>
        <p:spPr/>
        <p:txBody>
          <a:bodyPr/>
          <a:lstStyle/>
          <a:p>
            <a:fld id="{1F16E2C3-B9CC-4516-8FCF-2473D99FBBB4}" type="slidenum">
              <a:rPr lang="en-US" smtClean="0"/>
              <a:t>4</a:t>
            </a:fld>
            <a:endParaRPr lang="en-US"/>
          </a:p>
        </p:txBody>
      </p:sp>
    </p:spTree>
    <p:extLst>
      <p:ext uri="{BB962C8B-B14F-4D97-AF65-F5344CB8AC3E}">
        <p14:creationId xmlns:p14="http://schemas.microsoft.com/office/powerpoint/2010/main" val="229080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7792-2D4B-342B-5199-2F23FCCD25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2F64A-1A62-F253-0B73-5D205B816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263706-4202-63C6-D8B6-051E85A277E1}"/>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5" name="Footer Placeholder 4">
            <a:extLst>
              <a:ext uri="{FF2B5EF4-FFF2-40B4-BE49-F238E27FC236}">
                <a16:creationId xmlns:a16="http://schemas.microsoft.com/office/drawing/2014/main" id="{BB241254-6E0E-DE75-40BB-C01B0238D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25DEA-6EA9-E0D6-3100-8B85C679E914}"/>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416524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1BB2-D15D-15BB-CDF1-D768D6C2CE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1149B3-93CF-70D0-15F0-A1EE39D46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32A11-8F33-E9DE-CAD5-044F7518503E}"/>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5" name="Footer Placeholder 4">
            <a:extLst>
              <a:ext uri="{FF2B5EF4-FFF2-40B4-BE49-F238E27FC236}">
                <a16:creationId xmlns:a16="http://schemas.microsoft.com/office/drawing/2014/main" id="{8EA6DF92-FF0C-1938-A1A2-0C5A15A6B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58DCE-0BFF-7EFC-7027-C5BA263DE7A9}"/>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281642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51763-50F3-0882-B5B9-A919E67A32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8D9775-DCED-0E6B-EF28-1727D8A3FA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E51FD-D72B-2F63-1594-C9FF3696D14B}"/>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5" name="Footer Placeholder 4">
            <a:extLst>
              <a:ext uri="{FF2B5EF4-FFF2-40B4-BE49-F238E27FC236}">
                <a16:creationId xmlns:a16="http://schemas.microsoft.com/office/drawing/2014/main" id="{20C0977F-6456-3894-7AC6-203F8845D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E17AD-BF1B-1747-F486-13EA6DE45474}"/>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330859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6CFB-6BEF-372B-FFF7-F89AA2928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41023-ED73-6D05-EEE3-9820EF5333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4A54EA-F804-C2BB-DF96-4F336B28DFB1}"/>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5" name="Footer Placeholder 4">
            <a:extLst>
              <a:ext uri="{FF2B5EF4-FFF2-40B4-BE49-F238E27FC236}">
                <a16:creationId xmlns:a16="http://schemas.microsoft.com/office/drawing/2014/main" id="{15468F6C-1614-5DF9-E17F-0D04E3867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D7EFB-B083-09A8-A28A-1C5AFC22EBB1}"/>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362431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70E1-EF65-F8AC-3A40-14632D604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88CC33-F956-514D-2B00-53EB958C7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AE6DB-2960-0F60-0710-9F7E4C39188A}"/>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5" name="Footer Placeholder 4">
            <a:extLst>
              <a:ext uri="{FF2B5EF4-FFF2-40B4-BE49-F238E27FC236}">
                <a16:creationId xmlns:a16="http://schemas.microsoft.com/office/drawing/2014/main" id="{4870EA33-B7DB-1F28-B1D2-8EEE135ED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1DA72-D67F-9D51-FB21-1E2DE2B88CE1}"/>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2510022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114C-B563-2862-31E8-A8F785C45D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40520-3D4B-68B1-56EE-39574488D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EE7F5-CCE0-147C-2ADD-302E42072851}"/>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5" name="Footer Placeholder 4">
            <a:extLst>
              <a:ext uri="{FF2B5EF4-FFF2-40B4-BE49-F238E27FC236}">
                <a16:creationId xmlns:a16="http://schemas.microsoft.com/office/drawing/2014/main" id="{B6081F41-9DFD-8683-47D0-79BF29640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A7253-4FAF-F269-8E44-D1FF4A04D650}"/>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212165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503A-36E1-AB55-2A6E-A761EE1022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0DAC1A-35D7-0265-5AC7-A47EF2A425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A736AC-C660-9C0D-EC5C-2733C9239C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0E6126-DFFD-F998-CDED-F71F840CD1C6}"/>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6" name="Footer Placeholder 5">
            <a:extLst>
              <a:ext uri="{FF2B5EF4-FFF2-40B4-BE49-F238E27FC236}">
                <a16:creationId xmlns:a16="http://schemas.microsoft.com/office/drawing/2014/main" id="{6DF012C6-4A19-111A-8F18-F8AA2E66B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AEBE8-C4FF-D4D1-0137-296D61B337FF}"/>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292868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8683-9204-B5FB-F2FC-328E9037C8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03286B-69D3-525D-FF7E-762F9B57F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AE582-EF7F-02CC-C1DD-C7B640DA9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A2D4D-E96B-517E-B952-8EE916F56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104844-BC4C-26C1-9F4B-D3DF304EC9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A5A342-D513-AB83-9BFF-9F3F0CF91307}"/>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8" name="Footer Placeholder 7">
            <a:extLst>
              <a:ext uri="{FF2B5EF4-FFF2-40B4-BE49-F238E27FC236}">
                <a16:creationId xmlns:a16="http://schemas.microsoft.com/office/drawing/2014/main" id="{C570D0EA-B175-E508-8A4D-4C7D38171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6C3496-36E8-AE52-65F7-C4822F9AD94C}"/>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51372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128D-5070-5601-3CC1-3C13C9BC33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3996-C204-D74D-197A-B0E65AA00578}"/>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4" name="Footer Placeholder 3">
            <a:extLst>
              <a:ext uri="{FF2B5EF4-FFF2-40B4-BE49-F238E27FC236}">
                <a16:creationId xmlns:a16="http://schemas.microsoft.com/office/drawing/2014/main" id="{830A4A25-6CBC-19E8-735D-2ACA77359B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E01CAF-E8A5-C16E-FE30-31F64E0B5DF6}"/>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1784538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49EC-8248-6A66-BE02-C7DD379ACFBE}"/>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3" name="Footer Placeholder 2">
            <a:extLst>
              <a:ext uri="{FF2B5EF4-FFF2-40B4-BE49-F238E27FC236}">
                <a16:creationId xmlns:a16="http://schemas.microsoft.com/office/drawing/2014/main" id="{9E854646-8A24-60F5-EEDD-92BD91E775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40F797-4FDF-A0AF-B52B-87BD3B32DAD0}"/>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81985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8593-7E1F-1B85-F398-3663D884A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52363A-F33F-7165-F4EA-8DCDA4540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E11FB-5CFF-9669-D382-E5F6C58C4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D5678-5363-869D-F3C7-6EC47EC0C398}"/>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6" name="Footer Placeholder 5">
            <a:extLst>
              <a:ext uri="{FF2B5EF4-FFF2-40B4-BE49-F238E27FC236}">
                <a16:creationId xmlns:a16="http://schemas.microsoft.com/office/drawing/2014/main" id="{B19E8483-9E4A-D8EA-F2F9-62CCBFE45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52621-E3DC-4D27-6015-8BE017F5CAFD}"/>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128172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A546-06E9-AD14-1F0F-CC219902B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ECA0D-39A5-5EB1-F6B2-781B16DF0F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2A41-0AC6-4F50-CE55-F6F20EA08FC1}"/>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5" name="Footer Placeholder 4">
            <a:extLst>
              <a:ext uri="{FF2B5EF4-FFF2-40B4-BE49-F238E27FC236}">
                <a16:creationId xmlns:a16="http://schemas.microsoft.com/office/drawing/2014/main" id="{FC32AFAA-BBAB-40E5-D49A-884E38F8C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4B4B8-A6DE-859B-5EEF-E26B1733304D}"/>
              </a:ext>
            </a:extLst>
          </p:cNvPr>
          <p:cNvSpPr>
            <a:spLocks noGrp="1"/>
          </p:cNvSpPr>
          <p:nvPr>
            <p:ph type="sldNum" sz="quarter" idx="12"/>
          </p:nvPr>
        </p:nvSpPr>
        <p:spPr/>
        <p:txBody>
          <a:bodyPr/>
          <a:lstStyle/>
          <a:p>
            <a:fld id="{1057F77F-AB44-4FE4-8E07-835255D6FF7F}" type="slidenum">
              <a:rPr lang="en-US" smtClean="0"/>
              <a:t>‹#›</a:t>
            </a:fld>
            <a:endParaRPr lang="en-US"/>
          </a:p>
        </p:txBody>
      </p:sp>
      <p:pic>
        <p:nvPicPr>
          <p:cNvPr id="7" name="object 2">
            <a:extLst>
              <a:ext uri="{FF2B5EF4-FFF2-40B4-BE49-F238E27FC236}">
                <a16:creationId xmlns:a16="http://schemas.microsoft.com/office/drawing/2014/main" id="{BE65D08C-D3F7-5579-D2D3-787E07E83AFB}"/>
              </a:ext>
            </a:extLst>
          </p:cNvPr>
          <p:cNvPicPr/>
          <p:nvPr userDrawn="1"/>
        </p:nvPicPr>
        <p:blipFill>
          <a:blip r:embed="rId2" cstate="print"/>
          <a:stretch>
            <a:fillRect/>
          </a:stretch>
        </p:blipFill>
        <p:spPr>
          <a:xfrm>
            <a:off x="9266767" y="365125"/>
            <a:ext cx="2383367" cy="965263"/>
          </a:xfrm>
          <a:prstGeom prst="rect">
            <a:avLst/>
          </a:prstGeom>
        </p:spPr>
      </p:pic>
    </p:spTree>
    <p:extLst>
      <p:ext uri="{BB962C8B-B14F-4D97-AF65-F5344CB8AC3E}">
        <p14:creationId xmlns:p14="http://schemas.microsoft.com/office/powerpoint/2010/main" val="1659153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CE4C-B11E-94AD-0351-6839AC369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7C98A8-D397-A360-A29D-7E6BC22E6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7635B-5F62-1D7C-D6F2-15C3A0B0A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91E34-9D8E-5384-6A92-B91F40EC0161}"/>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6" name="Footer Placeholder 5">
            <a:extLst>
              <a:ext uri="{FF2B5EF4-FFF2-40B4-BE49-F238E27FC236}">
                <a16:creationId xmlns:a16="http://schemas.microsoft.com/office/drawing/2014/main" id="{8F625BB9-06CA-B823-42BF-8D7C48CC5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E0446-66FF-FFAB-0018-E06B0450C0F6}"/>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1558509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89CE-0BA6-714F-CDBC-B08319D7C2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1EE1E-5993-C0F4-6A61-AE95B317D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29011-0040-59C4-3A6E-6E5E8614C902}"/>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5" name="Footer Placeholder 4">
            <a:extLst>
              <a:ext uri="{FF2B5EF4-FFF2-40B4-BE49-F238E27FC236}">
                <a16:creationId xmlns:a16="http://schemas.microsoft.com/office/drawing/2014/main" id="{E7583315-638B-CAEC-2D37-6FAADD452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1AB79-01AE-DA88-E89E-130F2390811E}"/>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165978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8C78B-6110-D1A5-B7F2-69ABB969B7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A2CA54-FF01-308C-21F4-DFD41AB90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9F0F2-AE14-F1A3-3A4E-F38A62252CDB}"/>
              </a:ext>
            </a:extLst>
          </p:cNvPr>
          <p:cNvSpPr>
            <a:spLocks noGrp="1"/>
          </p:cNvSpPr>
          <p:nvPr>
            <p:ph type="dt" sz="half" idx="10"/>
          </p:nvPr>
        </p:nvSpPr>
        <p:spPr/>
        <p:txBody>
          <a:bodyPr/>
          <a:lstStyle/>
          <a:p>
            <a:fld id="{336C4594-E86E-44B1-96D1-E6EEFA1C1346}" type="datetimeFigureOut">
              <a:rPr lang="en-US" smtClean="0"/>
              <a:t>11/6/2024</a:t>
            </a:fld>
            <a:endParaRPr lang="en-US"/>
          </a:p>
        </p:txBody>
      </p:sp>
      <p:sp>
        <p:nvSpPr>
          <p:cNvPr id="5" name="Footer Placeholder 4">
            <a:extLst>
              <a:ext uri="{FF2B5EF4-FFF2-40B4-BE49-F238E27FC236}">
                <a16:creationId xmlns:a16="http://schemas.microsoft.com/office/drawing/2014/main" id="{A0F00917-C4F5-542F-5EBA-BE9078BAC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29CDD-63A6-319E-13D3-E666F62B9346}"/>
              </a:ext>
            </a:extLst>
          </p:cNvPr>
          <p:cNvSpPr>
            <a:spLocks noGrp="1"/>
          </p:cNvSpPr>
          <p:nvPr>
            <p:ph type="sldNum" sz="quarter" idx="12"/>
          </p:nvPr>
        </p:nvSpPr>
        <p:spPr/>
        <p:txBody>
          <a:bodyPr/>
          <a:lstStyle/>
          <a:p>
            <a:fld id="{D75FFDAD-F1B7-4E57-83FE-B4041B4AC89E}" type="slidenum">
              <a:rPr lang="en-US" smtClean="0"/>
              <a:t>‹#›</a:t>
            </a:fld>
            <a:endParaRPr lang="en-US"/>
          </a:p>
        </p:txBody>
      </p:sp>
    </p:spTree>
    <p:extLst>
      <p:ext uri="{BB962C8B-B14F-4D97-AF65-F5344CB8AC3E}">
        <p14:creationId xmlns:p14="http://schemas.microsoft.com/office/powerpoint/2010/main" val="3809328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91282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482536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anchor="ctr"/>
          <a:lstStyle>
            <a:lvl1pPr algn="r">
              <a:defRPr sz="2400" cap="all" spc="100" baseline="0">
                <a:solidFill>
                  <a:schemeClr val="accent2"/>
                </a:solidFill>
              </a:defRPr>
            </a:lvl1pPr>
          </a:lstStyle>
          <a:p>
            <a:r>
              <a:rPr lang="en-US" dirty="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a:lstStyle>
            <a:lvl1pPr marL="0" indent="0" algn="l">
              <a:buNone/>
              <a:defRPr/>
            </a:lvl1pPr>
          </a:lstStyle>
          <a:p>
            <a:r>
              <a:rPr lang="en-US" dirty="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anchor="t"/>
          <a:lstStyle>
            <a:lvl1pPr marL="0" indent="0" algn="l">
              <a:lnSpc>
                <a:spcPct val="125000"/>
              </a:lnSpc>
              <a:spcBef>
                <a:spcPts val="0"/>
              </a:spcBef>
              <a:buNone/>
              <a:defRPr sz="1600" cap="none" spc="100" baseline="0">
                <a:solidFill>
                  <a:schemeClr val="bg1"/>
                </a:solidFill>
                <a:latin typeface="+mn-lt"/>
              </a:defRPr>
            </a:lvl1pPr>
          </a:lstStyle>
          <a:p>
            <a:pPr lvl="0"/>
            <a:r>
              <a:rPr lang="en-US" dirty="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583864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anchor="ctr"/>
          <a:lstStyle>
            <a:lvl1pPr algn="ctr">
              <a:defRPr sz="2400" cap="all" spc="100" baseline="0">
                <a:solidFill>
                  <a:schemeClr val="bg1"/>
                </a:solidFill>
              </a:defRPr>
            </a:lvl1pPr>
          </a:lstStyle>
          <a:p>
            <a:r>
              <a:rPr lang="en-US" dirty="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anchor="ctr"/>
          <a:lstStyle>
            <a:lvl1pPr marL="0" indent="0" algn="l">
              <a:lnSpc>
                <a:spcPct val="200000"/>
              </a:lnSpc>
              <a:spcBef>
                <a:spcPts val="0"/>
              </a:spcBef>
              <a:buNone/>
              <a:defRPr sz="1800" cap="none" spc="10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43497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ADBB-738F-4B31-0D53-C7C58E0CF5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6D87B9-5580-D267-A7FC-85F4FEA49F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F854A8-DD87-6B40-855C-CAB59B297CE7}"/>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5" name="Footer Placeholder 4">
            <a:extLst>
              <a:ext uri="{FF2B5EF4-FFF2-40B4-BE49-F238E27FC236}">
                <a16:creationId xmlns:a16="http://schemas.microsoft.com/office/drawing/2014/main" id="{939AA6F2-8AF0-2D0C-EBE6-07A550084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3AD7E-52C0-10CE-C30E-E0A686A46615}"/>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107570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215D-3CC7-02F2-7ADF-BF74258ED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D36A3-421F-76E4-99B9-C6D145FC4A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8D44D6-BB0B-2A9D-0D09-CFD2A2B322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677FF9-5359-D90E-C115-09431A8A7338}"/>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6" name="Footer Placeholder 5">
            <a:extLst>
              <a:ext uri="{FF2B5EF4-FFF2-40B4-BE49-F238E27FC236}">
                <a16:creationId xmlns:a16="http://schemas.microsoft.com/office/drawing/2014/main" id="{DBA7A017-40FD-4E3C-3DAC-33713E312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648F1-0DD2-B189-AABA-3644AD2F06B9}"/>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398674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4839-1E02-21A3-1730-D7FE6FAE55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C7448C-28AB-1C59-E691-BD5A7A70F2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DC73A-B27D-9A8A-532A-CB347F2BC7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29ACBA-AD2D-71F6-5DC6-C6210E4557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FE723-4821-239E-ECD5-C4C175FF63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C5E8CB-7240-C7C5-6E54-0632B488E1F3}"/>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8" name="Footer Placeholder 7">
            <a:extLst>
              <a:ext uri="{FF2B5EF4-FFF2-40B4-BE49-F238E27FC236}">
                <a16:creationId xmlns:a16="http://schemas.microsoft.com/office/drawing/2014/main" id="{A10ED068-E627-938C-2354-471DC56759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7DF9C5-6581-CBD8-99D5-45A6E7E5F291}"/>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414713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7ED9-6F63-27BE-2ABC-5EA2752366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F5480-9B9B-FE52-A1D5-759291E8D6B0}"/>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4" name="Footer Placeholder 3">
            <a:extLst>
              <a:ext uri="{FF2B5EF4-FFF2-40B4-BE49-F238E27FC236}">
                <a16:creationId xmlns:a16="http://schemas.microsoft.com/office/drawing/2014/main" id="{41C8532B-0521-E549-6A06-2E6DB0147B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D45FDE-92E8-7949-141F-92362EE6A6DD}"/>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218394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565A9-8A88-284F-2D84-64CB8246FC7B}"/>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3" name="Footer Placeholder 2">
            <a:extLst>
              <a:ext uri="{FF2B5EF4-FFF2-40B4-BE49-F238E27FC236}">
                <a16:creationId xmlns:a16="http://schemas.microsoft.com/office/drawing/2014/main" id="{FEE2FB6C-A06B-2E76-A183-F2208BA64A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FC3F19-85AA-04C8-9FDF-4E380D439EDC}"/>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360029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F764-A9D7-CD53-14B1-A9725F1E8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25BFB0-BDF1-67CA-1A8B-92D2AC9E1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229613-B414-C390-D353-BBEBF221C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CD79BF-DA4F-1010-2DBA-F0E4B1EA9F6F}"/>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6" name="Footer Placeholder 5">
            <a:extLst>
              <a:ext uri="{FF2B5EF4-FFF2-40B4-BE49-F238E27FC236}">
                <a16:creationId xmlns:a16="http://schemas.microsoft.com/office/drawing/2014/main" id="{1D5BBEE9-E26A-CF0E-FEBC-2C850FD2F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11CDF-CF19-ACDF-D995-7D822B4C9AD5}"/>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384883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35CD-F105-9EA2-1F29-CE2DFBB05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7EDF18-FD4D-A251-0706-E64BF2084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1016B-1A89-92E7-8B63-B9CD0C1C5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0B068-268B-7134-74E4-93B5BD2662B0}"/>
              </a:ext>
            </a:extLst>
          </p:cNvPr>
          <p:cNvSpPr>
            <a:spLocks noGrp="1"/>
          </p:cNvSpPr>
          <p:nvPr>
            <p:ph type="dt" sz="half" idx="10"/>
          </p:nvPr>
        </p:nvSpPr>
        <p:spPr/>
        <p:txBody>
          <a:bodyPr/>
          <a:lstStyle/>
          <a:p>
            <a:fld id="{FDCBBE57-BB9A-4536-9EAF-6D5F438637FB}" type="datetimeFigureOut">
              <a:rPr lang="en-US" smtClean="0"/>
              <a:t>11/6/2024</a:t>
            </a:fld>
            <a:endParaRPr lang="en-US"/>
          </a:p>
        </p:txBody>
      </p:sp>
      <p:sp>
        <p:nvSpPr>
          <p:cNvPr id="6" name="Footer Placeholder 5">
            <a:extLst>
              <a:ext uri="{FF2B5EF4-FFF2-40B4-BE49-F238E27FC236}">
                <a16:creationId xmlns:a16="http://schemas.microsoft.com/office/drawing/2014/main" id="{F181C4C7-558B-37A3-F043-0E3718E86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71DBD-6132-1C7D-9729-66B252E30739}"/>
              </a:ext>
            </a:extLst>
          </p:cNvPr>
          <p:cNvSpPr>
            <a:spLocks noGrp="1"/>
          </p:cNvSpPr>
          <p:nvPr>
            <p:ph type="sldNum" sz="quarter" idx="12"/>
          </p:nvPr>
        </p:nvSpPr>
        <p:spPr/>
        <p:txBody>
          <a:bodyPr/>
          <a:lstStyle/>
          <a:p>
            <a:fld id="{1057F77F-AB44-4FE4-8E07-835255D6FF7F}" type="slidenum">
              <a:rPr lang="en-US" smtClean="0"/>
              <a:t>‹#›</a:t>
            </a:fld>
            <a:endParaRPr lang="en-US"/>
          </a:p>
        </p:txBody>
      </p:sp>
    </p:spTree>
    <p:extLst>
      <p:ext uri="{BB962C8B-B14F-4D97-AF65-F5344CB8AC3E}">
        <p14:creationId xmlns:p14="http://schemas.microsoft.com/office/powerpoint/2010/main" val="53877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04F8F-214E-9B21-DC78-84EF6F067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BE7137-5519-69A3-8569-DC5A6842CF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6090E-FAE5-D226-097B-3653A0CC2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CBBE57-BB9A-4536-9EAF-6D5F438637FB}" type="datetimeFigureOut">
              <a:rPr lang="en-US" smtClean="0"/>
              <a:t>11/6/2024</a:t>
            </a:fld>
            <a:endParaRPr lang="en-US"/>
          </a:p>
        </p:txBody>
      </p:sp>
      <p:sp>
        <p:nvSpPr>
          <p:cNvPr id="5" name="Footer Placeholder 4">
            <a:extLst>
              <a:ext uri="{FF2B5EF4-FFF2-40B4-BE49-F238E27FC236}">
                <a16:creationId xmlns:a16="http://schemas.microsoft.com/office/drawing/2014/main" id="{C25F2C89-8077-CDB0-31C9-9BA6B7E6A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89C1602-54FA-1D63-A4FA-2B76F0562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57F77F-AB44-4FE4-8E07-835255D6FF7F}" type="slidenum">
              <a:rPr lang="en-US" smtClean="0"/>
              <a:t>‹#›</a:t>
            </a:fld>
            <a:endParaRPr lang="en-US"/>
          </a:p>
        </p:txBody>
      </p:sp>
    </p:spTree>
    <p:extLst>
      <p:ext uri="{BB962C8B-B14F-4D97-AF65-F5344CB8AC3E}">
        <p14:creationId xmlns:p14="http://schemas.microsoft.com/office/powerpoint/2010/main" val="2645505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A1CB5-674D-6781-C040-5B30C9381B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6A62FA-2683-9507-DD4F-68552D231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427D0-CAA4-D976-F6B0-1DF7FC605C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C4594-E86E-44B1-96D1-E6EEFA1C1346}" type="datetimeFigureOut">
              <a:rPr lang="en-US" smtClean="0"/>
              <a:t>11/6/2024</a:t>
            </a:fld>
            <a:endParaRPr lang="en-US"/>
          </a:p>
        </p:txBody>
      </p:sp>
      <p:sp>
        <p:nvSpPr>
          <p:cNvPr id="5" name="Footer Placeholder 4">
            <a:extLst>
              <a:ext uri="{FF2B5EF4-FFF2-40B4-BE49-F238E27FC236}">
                <a16:creationId xmlns:a16="http://schemas.microsoft.com/office/drawing/2014/main" id="{6DB7B29D-ACB2-34A0-A7A9-B472C4AAD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B2FC70-87D1-9C0D-570A-D24C1A812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FFDAD-F1B7-4E57-83FE-B4041B4AC89E}" type="slidenum">
              <a:rPr lang="en-US" smtClean="0"/>
              <a:t>‹#›</a:t>
            </a:fld>
            <a:endParaRPr lang="en-US"/>
          </a:p>
        </p:txBody>
      </p:sp>
    </p:spTree>
    <p:extLst>
      <p:ext uri="{BB962C8B-B14F-4D97-AF65-F5344CB8AC3E}">
        <p14:creationId xmlns:p14="http://schemas.microsoft.com/office/powerpoint/2010/main" val="1837253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mailto:amckinnon@tfi.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tfi.org/wp-content/uploads/2024/06/Attachment-8.-Sample-Statement-of-the-Rationale-for-presumption-of-safety.docx" TargetMode="External"/><Relationship Id="rId3" Type="http://schemas.openxmlformats.org/officeDocument/2006/relationships/hyperlink" Target="https://thefertilizerinstitute.sharepoint.com/:w:/g/EWVyXPv8NrxGlT8gO4M5oIMBGP_o77av4__kaq9--4D_Ug?e=GW6hyR" TargetMode="External"/><Relationship Id="rId7" Type="http://schemas.openxmlformats.org/officeDocument/2006/relationships/hyperlink" Target="https://www.tfi.org/wp-content/uploads/2024/06/Attachment-7.-Safety-Assessment-Decision-Tree-Approach.pdf" TargetMode="External"/><Relationship Id="rId2" Type="http://schemas.openxmlformats.org/officeDocument/2006/relationships/hyperlink" Target="https://www.tfi.org/wp-content/uploads/2024/06/Attachment-2.-Published-Research-Table.docx" TargetMode="External"/><Relationship Id="rId1" Type="http://schemas.openxmlformats.org/officeDocument/2006/relationships/slideLayout" Target="../slideLayouts/slideLayout2.xml"/><Relationship Id="rId6" Type="http://schemas.openxmlformats.org/officeDocument/2006/relationships/hyperlink" Target="https://www.tfi.org/wp-content/uploads/2024/06/Attachment-5.-Sample-Conformance-testing-report.pdf" TargetMode="External"/><Relationship Id="rId5" Type="http://schemas.openxmlformats.org/officeDocument/2006/relationships/hyperlink" Target="https://www.tfi.org/wp-content/uploads/2024/06/Attachment-6.-Example-Guidelines-to-support-product-composition.docx" TargetMode="External"/><Relationship Id="rId4" Type="http://schemas.openxmlformats.org/officeDocument/2006/relationships/hyperlink" Target="https://www.tfi.org/wp-content/uploads/2024/06/Attachment-4.-Example-Beneficial-Substances-Labe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fi.qualtrics.com/jfe/form/SV_1HLBFYPq3A9Qm3k"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www.tfi.org/wp-content/uploads/2024/06/Attachment-7.-Safety-Assessment-Decision-Tree-Approach.pdf" TargetMode="External"/><Relationship Id="rId3" Type="http://schemas.openxmlformats.org/officeDocument/2006/relationships/hyperlink" Target="https://www.tfi.org/wp-content/uploads/2024/06/Attachment-2.-Published-Research-Table.docx" TargetMode="External"/><Relationship Id="rId7" Type="http://schemas.openxmlformats.org/officeDocument/2006/relationships/hyperlink" Target="https://www.tfi.org/wp-content/uploads/2024/06/Attachment-6.-Example-Guidelines-to-support-product-composition.docx" TargetMode="External"/><Relationship Id="rId2" Type="http://schemas.openxmlformats.org/officeDocument/2006/relationships/hyperlink" Target="https://www.tfi.org/wp-content/uploads/2024/06/Attachment-1.-US-Ind.-Guidelines-to-Support-Efficacy-Composition-and-Safety-of-Biostimulant-products.pdf" TargetMode="External"/><Relationship Id="rId1" Type="http://schemas.openxmlformats.org/officeDocument/2006/relationships/slideLayout" Target="../slideLayouts/slideLayout2.xml"/><Relationship Id="rId6" Type="http://schemas.openxmlformats.org/officeDocument/2006/relationships/hyperlink" Target="https://www.tfi.org/wp-content/uploads/2024/06/Attachment-5.-Sample-Conformance-testing-report.pdf" TargetMode="External"/><Relationship Id="rId5" Type="http://schemas.openxmlformats.org/officeDocument/2006/relationships/hyperlink" Target="https://www.tfi.org/wp-content/uploads/2024/06/Attachment-4.-Example-Beneficial-Substances-Label.pdf" TargetMode="External"/><Relationship Id="rId10" Type="http://schemas.openxmlformats.org/officeDocument/2006/relationships/hyperlink" Target="https://www.tfi.org/wp-content/uploads/2024/06/Attachment-9.-Online-Application.pdf" TargetMode="External"/><Relationship Id="rId4" Type="http://schemas.openxmlformats.org/officeDocument/2006/relationships/hyperlink" Target="https://thefertilizerinstitute.sharepoint.com/:w:/g/EWVyXPv8NrxGlT8gO4M5oIMBGP_o77av4__kaq9--4D_Ug?e=5RYQ07" TargetMode="External"/><Relationship Id="rId9" Type="http://schemas.openxmlformats.org/officeDocument/2006/relationships/hyperlink" Target="https://www.tfi.org/wp-content/uploads/2024/06/Attachment-8.-Sample-Statement-of-the-Rationale-for-presumption-of-safety.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51220F5-6089-A28E-C98E-DB29563A11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01"/>
            <a:ext cx="12192000" cy="6857197"/>
          </a:xfrm>
          <a:prstGeom prst="rect">
            <a:avLst/>
          </a:prstGeom>
        </p:spPr>
      </p:pic>
    </p:spTree>
    <p:extLst>
      <p:ext uri="{BB962C8B-B14F-4D97-AF65-F5344CB8AC3E}">
        <p14:creationId xmlns:p14="http://schemas.microsoft.com/office/powerpoint/2010/main" val="392549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B934-5546-7CC2-5202-F737020AC903}"/>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6F55138A-08DD-8899-8B77-8B6B4DC59F90}"/>
              </a:ext>
            </a:extLst>
          </p:cNvPr>
          <p:cNvSpPr>
            <a:spLocks noGrp="1"/>
          </p:cNvSpPr>
          <p:nvPr>
            <p:ph idx="1"/>
          </p:nvPr>
        </p:nvSpPr>
        <p:spPr/>
        <p:txBody>
          <a:bodyPr/>
          <a:lstStyle/>
          <a:p>
            <a:pPr marL="0" indent="0">
              <a:buNone/>
            </a:pPr>
            <a:r>
              <a:rPr lang="en-US" dirty="0"/>
              <a:t>Alice McKinnon</a:t>
            </a:r>
          </a:p>
          <a:p>
            <a:pPr marL="0" indent="0">
              <a:buNone/>
            </a:pPr>
            <a:r>
              <a:rPr lang="en-US" dirty="0">
                <a:hlinkClick r:id="rId2"/>
              </a:rPr>
              <a:t>amckinnon@tfi.org</a:t>
            </a:r>
            <a:endParaRPr lang="en-US" dirty="0"/>
          </a:p>
          <a:p>
            <a:pPr marL="0" indent="0">
              <a:buNone/>
            </a:pPr>
            <a:r>
              <a:rPr lang="en-US" dirty="0"/>
              <a:t>Senior Director of Member Programs</a:t>
            </a:r>
          </a:p>
        </p:txBody>
      </p:sp>
    </p:spTree>
    <p:extLst>
      <p:ext uri="{BB962C8B-B14F-4D97-AF65-F5344CB8AC3E}">
        <p14:creationId xmlns:p14="http://schemas.microsoft.com/office/powerpoint/2010/main" val="300432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Freeform: Shape 54">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Freeform: Shape 40">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2359A1-1EC0-9325-DBB5-F48DD25396F8}"/>
              </a:ext>
            </a:extLst>
          </p:cNvPr>
          <p:cNvSpPr>
            <a:spLocks noGrp="1"/>
          </p:cNvSpPr>
          <p:nvPr>
            <p:ph type="title"/>
          </p:nvPr>
        </p:nvSpPr>
        <p:spPr>
          <a:xfrm>
            <a:off x="438912" y="859536"/>
            <a:ext cx="5748527" cy="1170432"/>
          </a:xfrm>
        </p:spPr>
        <p:txBody>
          <a:bodyPr vert="horz" lIns="91440" tIns="45720" rIns="91440" bIns="45720" rtlCol="0" anchor="b">
            <a:noAutofit/>
          </a:bodyPr>
          <a:lstStyle/>
          <a:p>
            <a:r>
              <a:rPr lang="en-US" sz="4000" b="1" dirty="0">
                <a:latin typeface="Aptos" panose="020B0004020202020204" pitchFamily="34" charset="0"/>
              </a:rPr>
              <a:t>Biostimulant Certification Program</a:t>
            </a:r>
          </a:p>
        </p:txBody>
      </p:sp>
      <p:sp>
        <p:nvSpPr>
          <p:cNvPr id="43" name="Rectangle 42">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52BBFF5-8750-6169-0018-CAB36ADB73FB}"/>
              </a:ext>
            </a:extLst>
          </p:cNvPr>
          <p:cNvSpPr>
            <a:spLocks noGrp="1"/>
          </p:cNvSpPr>
          <p:nvPr>
            <p:ph type="body" sz="half" idx="2"/>
          </p:nvPr>
        </p:nvSpPr>
        <p:spPr>
          <a:xfrm>
            <a:off x="465492" y="2700078"/>
            <a:ext cx="4832803" cy="3141154"/>
          </a:xfrm>
        </p:spPr>
        <p:txBody>
          <a:bodyPr vert="horz" lIns="91440" tIns="45720" rIns="91440" bIns="45720" rtlCol="0">
            <a:normAutofit lnSpcReduction="10000"/>
          </a:bodyPr>
          <a:lstStyle/>
          <a:p>
            <a:pPr indent="-228600">
              <a:buFont typeface="Arial" panose="020B0604020202020204" pitchFamily="34" charset="0"/>
              <a:buChar char="•"/>
            </a:pPr>
            <a:r>
              <a:rPr lang="en-US" sz="2800" dirty="0">
                <a:latin typeface="Aptos" panose="020B0004020202020204" pitchFamily="34" charset="0"/>
              </a:rPr>
              <a:t>A voluntary, evidence-based program that awards companies a label indicating that their product meets industry-recognized standards for efficacy testing methods, composition, and safety. </a:t>
            </a:r>
          </a:p>
        </p:txBody>
      </p:sp>
      <p:pic>
        <p:nvPicPr>
          <p:cNvPr id="7" name="Picture 6" descr="A green and white circle with a white border&#10;&#10;Description automatically generated">
            <a:extLst>
              <a:ext uri="{FF2B5EF4-FFF2-40B4-BE49-F238E27FC236}">
                <a16:creationId xmlns:a16="http://schemas.microsoft.com/office/drawing/2014/main" id="{578E0F81-0118-6894-08CE-49C4F304E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120" y="517600"/>
            <a:ext cx="2743200" cy="2743200"/>
          </a:xfrm>
          <a:prstGeom prst="rect">
            <a:avLst/>
          </a:prstGeom>
        </p:spPr>
      </p:pic>
      <p:pic>
        <p:nvPicPr>
          <p:cNvPr id="6" name="Content Placeholder 5" descr="Green text on a black background&#10;&#10;Description automatically generated">
            <a:extLst>
              <a:ext uri="{FF2B5EF4-FFF2-40B4-BE49-F238E27FC236}">
                <a16:creationId xmlns:a16="http://schemas.microsoft.com/office/drawing/2014/main" id="{4C5605BA-0F20-5D2A-7EC4-79B8782444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0256" y="3759967"/>
            <a:ext cx="5138928" cy="2081265"/>
          </a:xfrm>
          <a:prstGeom prst="rect">
            <a:avLst/>
          </a:prstGeom>
        </p:spPr>
      </p:pic>
    </p:spTree>
    <p:extLst>
      <p:ext uri="{BB962C8B-B14F-4D97-AF65-F5344CB8AC3E}">
        <p14:creationId xmlns:p14="http://schemas.microsoft.com/office/powerpoint/2010/main" val="2449900139"/>
      </p:ext>
    </p:extLst>
  </p:cSld>
  <p:clrMapOvr>
    <a:masterClrMapping/>
  </p:clrMapOvr>
  <mc:AlternateContent xmlns:mc="http://schemas.openxmlformats.org/markup-compatibility/2006" xmlns:p14="http://schemas.microsoft.com/office/powerpoint/2010/main">
    <mc:Choice Requires="p14">
      <p:transition p14:dur="0">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9996-37CC-7D1C-01AB-3B1B9A1676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34F453-14E8-AA81-7858-D22931903DFC}"/>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4BB47186-2B7E-0815-047C-909637FB0148}"/>
              </a:ext>
            </a:extLst>
          </p:cNvPr>
          <p:cNvSpPr>
            <a:spLocks noGrp="1"/>
          </p:cNvSpPr>
          <p:nvPr>
            <p:ph type="body" sz="half" idx="2"/>
          </p:nvPr>
        </p:nvSpPr>
        <p:spPr/>
        <p:txBody>
          <a:bodyPr/>
          <a:lstStyle/>
          <a:p>
            <a:endParaRPr lang="en-US"/>
          </a:p>
        </p:txBody>
      </p:sp>
      <p:pic>
        <p:nvPicPr>
          <p:cNvPr id="2050" name="Graphic 1">
            <a:extLst>
              <a:ext uri="{FF2B5EF4-FFF2-40B4-BE49-F238E27FC236}">
                <a16:creationId xmlns:a16="http://schemas.microsoft.com/office/drawing/2014/main" id="{4D8F7CB1-CB62-B635-CEBB-B608CD9A9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4763"/>
            <a:ext cx="12124657" cy="681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88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40C5D14-298F-084C-34E0-B6094EDBF2D3}"/>
              </a:ext>
            </a:extLst>
          </p:cNvPr>
          <p:cNvPicPr>
            <a:picLocks noGrp="1" noChangeAspect="1"/>
          </p:cNvPicPr>
          <p:nvPr>
            <p:ph idx="4294967295"/>
          </p:nvPr>
        </p:nvPicPr>
        <p:blipFill>
          <a:blip r:embed="rId3">
            <a:extLst>
              <a:ext uri="{96DAC541-7B7A-43D3-8B79-37D633B846F1}">
                <asvg:svgBlip xmlns:asvg="http://schemas.microsoft.com/office/drawing/2016/SVG/main" r:embed="rId4"/>
              </a:ext>
            </a:extLst>
          </a:blip>
          <a:stretch>
            <a:fillRect/>
          </a:stretch>
        </p:blipFill>
        <p:spPr>
          <a:xfrm>
            <a:off x="-124691" y="-209550"/>
            <a:ext cx="12564532" cy="7067550"/>
          </a:xfrm>
        </p:spPr>
      </p:pic>
    </p:spTree>
    <p:extLst>
      <p:ext uri="{BB962C8B-B14F-4D97-AF65-F5344CB8AC3E}">
        <p14:creationId xmlns:p14="http://schemas.microsoft.com/office/powerpoint/2010/main" val="405055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6D34-EFE3-E092-AE7F-D7A32FC9B81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D2E9864-4907-6DBC-60E3-F2ACF655B8DE}"/>
              </a:ext>
            </a:extLst>
          </p:cNvPr>
          <p:cNvSpPr>
            <a:spLocks noGrp="1"/>
          </p:cNvSpPr>
          <p:nvPr>
            <p:ph idx="1"/>
          </p:nvPr>
        </p:nvSpPr>
        <p:spPr/>
        <p:txBody>
          <a:bodyPr>
            <a:normAutofit lnSpcReduction="10000"/>
          </a:bodyPr>
          <a:lstStyle/>
          <a:p>
            <a:pPr marL="0" indent="0">
              <a:buNone/>
            </a:pPr>
            <a:r>
              <a:rPr lang="en-US" dirty="0"/>
              <a:t>The application consists of an online questionnaire with prompts to upload your supporting documents. There are 5 parts:  </a:t>
            </a:r>
          </a:p>
          <a:p>
            <a:pPr marL="971550" lvl="1" indent="-514350">
              <a:lnSpc>
                <a:spcPct val="150000"/>
              </a:lnSpc>
              <a:buFont typeface="+mj-lt"/>
              <a:buAutoNum type="arabicPeriod"/>
            </a:pPr>
            <a:r>
              <a:rPr lang="en-US" sz="2800" dirty="0"/>
              <a:t>General Information </a:t>
            </a:r>
          </a:p>
          <a:p>
            <a:pPr marL="971550" lvl="1" indent="-514350">
              <a:lnSpc>
                <a:spcPct val="150000"/>
              </a:lnSpc>
              <a:buFont typeface="+mj-lt"/>
              <a:buAutoNum type="arabicPeriod"/>
            </a:pPr>
            <a:r>
              <a:rPr lang="en-US" sz="2800" dirty="0"/>
              <a:t>Efficacy Testing Methods </a:t>
            </a:r>
          </a:p>
          <a:p>
            <a:pPr marL="971550" lvl="1" indent="-514350">
              <a:lnSpc>
                <a:spcPct val="150000"/>
              </a:lnSpc>
              <a:buFont typeface="+mj-lt"/>
              <a:buAutoNum type="arabicPeriod"/>
            </a:pPr>
            <a:r>
              <a:rPr lang="en-US" sz="2800" dirty="0"/>
              <a:t>Composition </a:t>
            </a:r>
          </a:p>
          <a:p>
            <a:pPr marL="971550" lvl="1" indent="-514350">
              <a:lnSpc>
                <a:spcPct val="150000"/>
              </a:lnSpc>
              <a:buFont typeface="+mj-lt"/>
              <a:buAutoNum type="arabicPeriod"/>
            </a:pPr>
            <a:r>
              <a:rPr lang="en-US" sz="2800" dirty="0"/>
              <a:t>Safety </a:t>
            </a:r>
          </a:p>
          <a:p>
            <a:pPr marL="971550" lvl="1" indent="-514350">
              <a:lnSpc>
                <a:spcPct val="150000"/>
              </a:lnSpc>
              <a:buFont typeface="+mj-lt"/>
              <a:buAutoNum type="arabicPeriod"/>
            </a:pPr>
            <a:r>
              <a:rPr lang="en-US" sz="2800" dirty="0"/>
              <a:t>Confidential Statement and Attestation  </a:t>
            </a:r>
          </a:p>
          <a:p>
            <a:endParaRPr lang="en-US" dirty="0"/>
          </a:p>
        </p:txBody>
      </p:sp>
    </p:spTree>
    <p:extLst>
      <p:ext uri="{BB962C8B-B14F-4D97-AF65-F5344CB8AC3E}">
        <p14:creationId xmlns:p14="http://schemas.microsoft.com/office/powerpoint/2010/main" val="377430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4FCF-EA02-4EAE-D629-564F9F2DF91D}"/>
              </a:ext>
            </a:extLst>
          </p:cNvPr>
          <p:cNvSpPr>
            <a:spLocks noGrp="1"/>
          </p:cNvSpPr>
          <p:nvPr>
            <p:ph type="title"/>
          </p:nvPr>
        </p:nvSpPr>
        <p:spPr/>
        <p:txBody>
          <a:bodyPr/>
          <a:lstStyle/>
          <a:p>
            <a:r>
              <a:rPr lang="en-US" dirty="0"/>
              <a:t>Prepared Documents</a:t>
            </a:r>
          </a:p>
        </p:txBody>
      </p:sp>
      <p:sp>
        <p:nvSpPr>
          <p:cNvPr id="3" name="Content Placeholder 2">
            <a:extLst>
              <a:ext uri="{FF2B5EF4-FFF2-40B4-BE49-F238E27FC236}">
                <a16:creationId xmlns:a16="http://schemas.microsoft.com/office/drawing/2014/main" id="{63E83C50-9F69-9447-9035-41EED5EE3CC9}"/>
              </a:ext>
            </a:extLst>
          </p:cNvPr>
          <p:cNvSpPr>
            <a:spLocks noGrp="1"/>
          </p:cNvSpPr>
          <p:nvPr>
            <p:ph idx="1"/>
          </p:nvPr>
        </p:nvSpPr>
        <p:spPr/>
        <p:txBody>
          <a:bodyPr>
            <a:noAutofit/>
          </a:bodyPr>
          <a:lstStyle/>
          <a:p>
            <a:pPr marL="0" indent="0" algn="l" rtl="0" fontAlgn="base">
              <a:buNone/>
            </a:pPr>
            <a:r>
              <a:rPr lang="en-US" sz="1600" b="0" i="0" dirty="0">
                <a:solidFill>
                  <a:srgbClr val="000000"/>
                </a:solidFill>
                <a:effectLst/>
                <a:highlight>
                  <a:srgbClr val="FFFFFF"/>
                </a:highlight>
                <a:latin typeface="Aptos" panose="020B0004020202020204" pitchFamily="34" charset="0"/>
              </a:rPr>
              <a:t>The online application will ensure you have included all necessary elements and documents for a complete application. There are several documents that will need to be uploaded throughout the online application. </a:t>
            </a:r>
            <a:r>
              <a:rPr lang="en-US" sz="1600" b="1" i="1" dirty="0">
                <a:solidFill>
                  <a:srgbClr val="000000"/>
                </a:solidFill>
                <a:effectLst/>
                <a:highlight>
                  <a:srgbClr val="FFFFFF"/>
                </a:highlight>
                <a:latin typeface="Aptos" panose="020B0004020202020204" pitchFamily="34" charset="0"/>
              </a:rPr>
              <a:t>Please have these documents prepared prior to starting the application. </a:t>
            </a:r>
            <a:r>
              <a:rPr lang="en-US" sz="1600" b="0" i="0" dirty="0">
                <a:solidFill>
                  <a:srgbClr val="000000"/>
                </a:solidFill>
                <a:effectLst/>
                <a:highlight>
                  <a:srgbClr val="FFFFFF"/>
                </a:highlight>
                <a:latin typeface="Aptos" panose="020B0004020202020204" pitchFamily="34" charset="0"/>
              </a:rPr>
              <a:t> </a:t>
            </a:r>
            <a:br>
              <a:rPr lang="en-US" sz="1600" b="0" i="0" dirty="0">
                <a:solidFill>
                  <a:srgbClr val="000000"/>
                </a:solidFill>
                <a:effectLst/>
                <a:highlight>
                  <a:srgbClr val="FFFFFF"/>
                </a:highlight>
                <a:latin typeface="Aptos" panose="020B0004020202020204" pitchFamily="34" charset="0"/>
              </a:rPr>
            </a:br>
            <a:endParaRPr lang="en-US" sz="1600" b="0" i="0" dirty="0">
              <a:solidFill>
                <a:srgbClr val="000000"/>
              </a:solidFill>
              <a:effectLst/>
              <a:highlight>
                <a:srgbClr val="FFFFFF"/>
              </a:highlight>
              <a:latin typeface="Aptos" panose="020B0004020202020204" pitchFamily="34" charset="0"/>
            </a:endParaRPr>
          </a:p>
          <a:p>
            <a:pPr marL="0" indent="0" fontAlgn="base">
              <a:lnSpc>
                <a:spcPct val="100000"/>
              </a:lnSpc>
              <a:spcBef>
                <a:spcPts val="0"/>
              </a:spcBef>
              <a:buNone/>
            </a:pPr>
            <a:r>
              <a:rPr lang="en-US" sz="1600" b="1" i="1" dirty="0">
                <a:solidFill>
                  <a:srgbClr val="000000"/>
                </a:solidFill>
                <a:effectLst/>
                <a:highlight>
                  <a:srgbClr val="FFFFFF"/>
                </a:highlight>
                <a:latin typeface="Aptos" panose="020B0004020202020204" pitchFamily="34" charset="0"/>
              </a:rPr>
              <a:t>Efficacy Testing Methods  </a:t>
            </a:r>
          </a:p>
          <a:p>
            <a:pPr lvl="1" fontAlgn="base">
              <a:lnSpc>
                <a:spcPct val="100000"/>
              </a:lnSpc>
              <a:spcBef>
                <a:spcPts val="0"/>
              </a:spcBef>
            </a:pPr>
            <a:r>
              <a:rPr lang="en-US" sz="1600" b="0" i="1" dirty="0">
                <a:solidFill>
                  <a:srgbClr val="000000"/>
                </a:solidFill>
                <a:effectLst/>
                <a:highlight>
                  <a:srgbClr val="FFFFFF"/>
                </a:highlight>
                <a:latin typeface="Aptos" panose="020B0004020202020204" pitchFamily="34" charset="0"/>
              </a:rPr>
              <a:t>Peer-reviewed literature: </a:t>
            </a:r>
            <a:r>
              <a:rPr lang="en-US" sz="1600" b="0" i="0" dirty="0">
                <a:solidFill>
                  <a:srgbClr val="000000"/>
                </a:solidFill>
                <a:effectLst/>
                <a:highlight>
                  <a:srgbClr val="FFFFFF"/>
                </a:highlight>
                <a:latin typeface="Aptos" panose="020B0004020202020204" pitchFamily="34" charset="0"/>
              </a:rPr>
              <a:t> </a:t>
            </a:r>
          </a:p>
          <a:p>
            <a:pPr lvl="2" fontAlgn="base">
              <a:lnSpc>
                <a:spcPct val="100000"/>
              </a:lnSpc>
              <a:spcBef>
                <a:spcPts val="0"/>
              </a:spcBef>
              <a:buFont typeface="+mj-lt"/>
              <a:buAutoNum type="arabicPeriod"/>
            </a:pPr>
            <a:r>
              <a:rPr lang="en-US" sz="1600" b="0" i="0" dirty="0">
                <a:solidFill>
                  <a:srgbClr val="000000"/>
                </a:solidFill>
                <a:effectLst/>
                <a:highlight>
                  <a:srgbClr val="FFFFFF"/>
                </a:highlight>
                <a:latin typeface="Aptos" panose="020B0004020202020204" pitchFamily="34" charset="0"/>
              </a:rPr>
              <a:t>Published Research Table - </a:t>
            </a:r>
            <a:r>
              <a:rPr lang="en-US" sz="1600" b="0" i="0" u="sng" strike="noStrike" dirty="0">
                <a:solidFill>
                  <a:srgbClr val="0563C1"/>
                </a:solidFill>
                <a:effectLst/>
                <a:highlight>
                  <a:srgbClr val="FFFFFF"/>
                </a:highlight>
                <a:latin typeface="Aptos" panose="020B0004020202020204" pitchFamily="34" charset="0"/>
                <a:hlinkClick r:id="rId2"/>
              </a:rPr>
              <a:t>Attachment 2</a:t>
            </a:r>
            <a:r>
              <a:rPr lang="en-US" sz="1600" b="0" i="0" dirty="0">
                <a:solidFill>
                  <a:srgbClr val="000000"/>
                </a:solidFill>
                <a:effectLst/>
                <a:highlight>
                  <a:srgbClr val="FFFFFF"/>
                </a:highlight>
                <a:latin typeface="Aptos" panose="020B0004020202020204" pitchFamily="34" charset="0"/>
              </a:rPr>
              <a:t> </a:t>
            </a:r>
          </a:p>
          <a:p>
            <a:pPr lvl="2" fontAlgn="base">
              <a:lnSpc>
                <a:spcPct val="100000"/>
              </a:lnSpc>
              <a:spcBef>
                <a:spcPts val="0"/>
              </a:spcBef>
              <a:buFont typeface="+mj-lt"/>
              <a:buAutoNum type="arabicPeriod" startAt="2"/>
            </a:pPr>
            <a:r>
              <a:rPr lang="en-US" sz="1600" b="0" i="0" dirty="0">
                <a:solidFill>
                  <a:srgbClr val="000000"/>
                </a:solidFill>
                <a:effectLst/>
                <a:highlight>
                  <a:srgbClr val="FFFFFF"/>
                </a:highlight>
                <a:latin typeface="Aptos" panose="020B0004020202020204" pitchFamily="34" charset="0"/>
              </a:rPr>
              <a:t>Peer-reviewed literature (</a:t>
            </a:r>
            <a:r>
              <a:rPr lang="en-US" sz="1600" dirty="0">
                <a:solidFill>
                  <a:srgbClr val="000000"/>
                </a:solidFill>
                <a:highlight>
                  <a:srgbClr val="FFFFFF"/>
                </a:highlight>
                <a:latin typeface="Aptos" panose="020B0004020202020204" pitchFamily="34" charset="0"/>
              </a:rPr>
              <a:t>Published literature should demonstrate trials are randomized and replicated, have appropriate controls, and proper statistical analysis according to the U.S. Standard. Missing information in the published literature will require additional information to be submitted.)</a:t>
            </a:r>
            <a:endParaRPr lang="en-US" sz="1600" b="0" i="0" dirty="0">
              <a:solidFill>
                <a:srgbClr val="000000"/>
              </a:solidFill>
              <a:effectLst/>
              <a:highlight>
                <a:srgbClr val="FFFFFF"/>
              </a:highlight>
              <a:latin typeface="Aptos" panose="020B0004020202020204" pitchFamily="34" charset="0"/>
            </a:endParaRPr>
          </a:p>
          <a:p>
            <a:pPr lvl="1" fontAlgn="base">
              <a:lnSpc>
                <a:spcPct val="100000"/>
              </a:lnSpc>
              <a:spcBef>
                <a:spcPts val="0"/>
              </a:spcBef>
            </a:pPr>
            <a:r>
              <a:rPr lang="en-US" sz="1600" b="0" i="1" dirty="0">
                <a:solidFill>
                  <a:srgbClr val="000000"/>
                </a:solidFill>
                <a:effectLst/>
                <a:highlight>
                  <a:srgbClr val="FFFFFF"/>
                </a:highlight>
                <a:latin typeface="Aptos" panose="020B0004020202020204" pitchFamily="34" charset="0"/>
              </a:rPr>
              <a:t>Original/internal research: </a:t>
            </a:r>
            <a:r>
              <a:rPr lang="en-US" sz="1600" b="0" i="0" dirty="0">
                <a:solidFill>
                  <a:srgbClr val="000000"/>
                </a:solidFill>
                <a:effectLst/>
                <a:highlight>
                  <a:srgbClr val="FFFFFF"/>
                </a:highlight>
                <a:latin typeface="Aptos" panose="020B0004020202020204" pitchFamily="34" charset="0"/>
              </a:rPr>
              <a:t> </a:t>
            </a:r>
          </a:p>
          <a:p>
            <a:pPr lvl="2" fontAlgn="base">
              <a:lnSpc>
                <a:spcPct val="100000"/>
              </a:lnSpc>
              <a:spcBef>
                <a:spcPts val="0"/>
              </a:spcBef>
              <a:buFont typeface="+mj-lt"/>
              <a:buAutoNum type="arabicPeriod"/>
            </a:pPr>
            <a:r>
              <a:rPr lang="en-US" sz="1600" b="0" i="0" dirty="0">
                <a:solidFill>
                  <a:srgbClr val="000000"/>
                </a:solidFill>
                <a:effectLst/>
                <a:highlight>
                  <a:srgbClr val="FFFFFF"/>
                </a:highlight>
                <a:latin typeface="Aptos" panose="020B0004020202020204" pitchFamily="34" charset="0"/>
              </a:rPr>
              <a:t>Written Research Report - </a:t>
            </a:r>
            <a:r>
              <a:rPr lang="en-US" sz="1600" b="0" i="0" u="sng" strike="noStrike" dirty="0">
                <a:solidFill>
                  <a:srgbClr val="0563C1"/>
                </a:solidFill>
                <a:effectLst/>
                <a:highlight>
                  <a:srgbClr val="FFFFFF"/>
                </a:highlight>
                <a:latin typeface="Aptos" panose="020B0004020202020204" pitchFamily="34" charset="0"/>
                <a:hlinkClick r:id="rId3"/>
              </a:rPr>
              <a:t>Attachment 3</a:t>
            </a:r>
            <a:r>
              <a:rPr lang="en-US" sz="1600" b="0" i="0" dirty="0">
                <a:solidFill>
                  <a:srgbClr val="000000"/>
                </a:solidFill>
                <a:effectLst/>
                <a:highlight>
                  <a:srgbClr val="FFFFFF"/>
                </a:highlight>
                <a:latin typeface="Aptos" panose="020B0004020202020204" pitchFamily="34" charset="0"/>
              </a:rPr>
              <a:t> </a:t>
            </a:r>
            <a:endParaRPr lang="en-US" sz="1600" b="1" i="1" dirty="0">
              <a:solidFill>
                <a:srgbClr val="000000"/>
              </a:solidFill>
              <a:effectLst/>
              <a:highlight>
                <a:srgbClr val="FFFFFF"/>
              </a:highlight>
              <a:latin typeface="Aptos" panose="020B0004020202020204" pitchFamily="34" charset="0"/>
            </a:endParaRPr>
          </a:p>
          <a:p>
            <a:pPr marL="0" indent="0" fontAlgn="base">
              <a:lnSpc>
                <a:spcPct val="100000"/>
              </a:lnSpc>
              <a:spcBef>
                <a:spcPts val="0"/>
              </a:spcBef>
              <a:buNone/>
            </a:pPr>
            <a:r>
              <a:rPr lang="en-US" sz="1600" b="1" i="1" dirty="0">
                <a:solidFill>
                  <a:srgbClr val="000000"/>
                </a:solidFill>
                <a:effectLst/>
                <a:highlight>
                  <a:srgbClr val="FFFFFF"/>
                </a:highlight>
                <a:latin typeface="Aptos" panose="020B0004020202020204" pitchFamily="34" charset="0"/>
              </a:rPr>
              <a:t>Composition </a:t>
            </a:r>
          </a:p>
          <a:p>
            <a:pPr lvl="1" fontAlgn="base">
              <a:lnSpc>
                <a:spcPct val="100000"/>
              </a:lnSpc>
              <a:spcBef>
                <a:spcPts val="0"/>
              </a:spcBef>
              <a:buFont typeface="+mj-lt"/>
              <a:buAutoNum type="arabicPeriod"/>
            </a:pPr>
            <a:r>
              <a:rPr lang="en-US" sz="1600" b="0" i="0" dirty="0">
                <a:solidFill>
                  <a:srgbClr val="000000"/>
                </a:solidFill>
                <a:effectLst/>
                <a:highlight>
                  <a:srgbClr val="FFFFFF"/>
                </a:highlight>
                <a:latin typeface="Aptos" panose="020B0004020202020204" pitchFamily="34" charset="0"/>
              </a:rPr>
              <a:t>Beneficial Substances Label - </a:t>
            </a:r>
            <a:r>
              <a:rPr lang="en-US" sz="1600" b="0" i="0" u="sng" strike="noStrike" dirty="0">
                <a:solidFill>
                  <a:srgbClr val="0563C1"/>
                </a:solidFill>
                <a:effectLst/>
                <a:highlight>
                  <a:srgbClr val="FFFFFF"/>
                </a:highlight>
                <a:latin typeface="Aptos" panose="020B0004020202020204" pitchFamily="34" charset="0"/>
                <a:hlinkClick r:id="rId4"/>
              </a:rPr>
              <a:t>Attachment 4</a:t>
            </a:r>
            <a:r>
              <a:rPr lang="en-US" sz="1600" b="0" i="0" dirty="0">
                <a:solidFill>
                  <a:srgbClr val="000000"/>
                </a:solidFill>
                <a:effectLst/>
                <a:highlight>
                  <a:srgbClr val="FFFFFF"/>
                </a:highlight>
                <a:latin typeface="Aptos" panose="020B0004020202020204" pitchFamily="34" charset="0"/>
              </a:rPr>
              <a:t> &amp; </a:t>
            </a:r>
            <a:r>
              <a:rPr lang="en-US" sz="1600" b="0" i="0" u="sng" strike="noStrike" dirty="0">
                <a:solidFill>
                  <a:srgbClr val="0563C1"/>
                </a:solidFill>
                <a:effectLst/>
                <a:highlight>
                  <a:srgbClr val="FFFFFF"/>
                </a:highlight>
                <a:latin typeface="Aptos" panose="020B0004020202020204" pitchFamily="34" charset="0"/>
                <a:hlinkClick r:id="rId5"/>
              </a:rPr>
              <a:t>Attachment 6</a:t>
            </a:r>
            <a:r>
              <a:rPr lang="en-US" sz="1600" b="0" i="0" dirty="0">
                <a:solidFill>
                  <a:srgbClr val="000000"/>
                </a:solidFill>
                <a:effectLst/>
                <a:highlight>
                  <a:srgbClr val="FFFFFF"/>
                </a:highlight>
                <a:latin typeface="Aptos" panose="020B0004020202020204" pitchFamily="34" charset="0"/>
              </a:rPr>
              <a:t> </a:t>
            </a:r>
          </a:p>
          <a:p>
            <a:pPr lvl="1" fontAlgn="base">
              <a:lnSpc>
                <a:spcPct val="100000"/>
              </a:lnSpc>
              <a:spcBef>
                <a:spcPts val="0"/>
              </a:spcBef>
              <a:buFont typeface="+mj-lt"/>
              <a:buAutoNum type="arabicPeriod" startAt="2"/>
            </a:pPr>
            <a:r>
              <a:rPr lang="en-US" sz="1600" b="0" i="0" dirty="0">
                <a:solidFill>
                  <a:srgbClr val="000000"/>
                </a:solidFill>
                <a:effectLst/>
                <a:highlight>
                  <a:srgbClr val="FFFFFF"/>
                </a:highlight>
                <a:latin typeface="Aptos" panose="020B0004020202020204" pitchFamily="34" charset="0"/>
              </a:rPr>
              <a:t>Conformance Testing Report - </a:t>
            </a:r>
            <a:r>
              <a:rPr lang="en-US" sz="1600" b="0" i="0" u="sng" strike="noStrike" dirty="0">
                <a:solidFill>
                  <a:srgbClr val="0563C1"/>
                </a:solidFill>
                <a:effectLst/>
                <a:highlight>
                  <a:srgbClr val="FFFFFF"/>
                </a:highlight>
                <a:latin typeface="Aptos" panose="020B0004020202020204" pitchFamily="34" charset="0"/>
                <a:hlinkClick r:id="rId6"/>
              </a:rPr>
              <a:t>Attachment 5</a:t>
            </a:r>
            <a:r>
              <a:rPr lang="en-US" sz="1600" b="0" i="0" dirty="0">
                <a:solidFill>
                  <a:srgbClr val="000000"/>
                </a:solidFill>
                <a:effectLst/>
                <a:highlight>
                  <a:srgbClr val="FFFFFF"/>
                </a:highlight>
                <a:latin typeface="Aptos" panose="020B0004020202020204" pitchFamily="34" charset="0"/>
              </a:rPr>
              <a:t> </a:t>
            </a:r>
          </a:p>
          <a:p>
            <a:pPr lvl="1" fontAlgn="base">
              <a:lnSpc>
                <a:spcPct val="100000"/>
              </a:lnSpc>
              <a:spcBef>
                <a:spcPts val="0"/>
              </a:spcBef>
              <a:buFont typeface="+mj-lt"/>
              <a:buAutoNum type="arabicPeriod" startAt="3"/>
            </a:pPr>
            <a:r>
              <a:rPr lang="en-US" sz="1600" b="0" i="0" dirty="0">
                <a:solidFill>
                  <a:srgbClr val="000000"/>
                </a:solidFill>
                <a:effectLst/>
                <a:highlight>
                  <a:srgbClr val="FFFFFF"/>
                </a:highlight>
                <a:latin typeface="Aptos" panose="020B0004020202020204" pitchFamily="34" charset="0"/>
              </a:rPr>
              <a:t>Methods for identification of the guaranteed substance (must be a recognized method)  </a:t>
            </a:r>
            <a:endParaRPr lang="en-US" sz="1600" b="1" i="1" dirty="0">
              <a:solidFill>
                <a:srgbClr val="000000"/>
              </a:solidFill>
              <a:effectLst/>
              <a:highlight>
                <a:srgbClr val="FFFFFF"/>
              </a:highlight>
              <a:latin typeface="Aptos" panose="020B0004020202020204" pitchFamily="34" charset="0"/>
            </a:endParaRPr>
          </a:p>
          <a:p>
            <a:pPr marL="0" indent="0" algn="l" rtl="0" fontAlgn="base">
              <a:lnSpc>
                <a:spcPct val="100000"/>
              </a:lnSpc>
              <a:spcBef>
                <a:spcPts val="0"/>
              </a:spcBef>
              <a:buNone/>
            </a:pPr>
            <a:r>
              <a:rPr lang="en-US" sz="1600" b="1" i="1" dirty="0">
                <a:solidFill>
                  <a:srgbClr val="000000"/>
                </a:solidFill>
                <a:effectLst/>
                <a:highlight>
                  <a:srgbClr val="FFFFFF"/>
                </a:highlight>
                <a:latin typeface="Aptos" panose="020B0004020202020204" pitchFamily="34" charset="0"/>
              </a:rPr>
              <a:t>Safety</a:t>
            </a:r>
            <a:r>
              <a:rPr lang="en-US" sz="1600" i="1" dirty="0">
                <a:solidFill>
                  <a:srgbClr val="000000"/>
                </a:solidFill>
                <a:effectLst/>
                <a:highlight>
                  <a:srgbClr val="FFFFFF"/>
                </a:highlight>
                <a:latin typeface="Aptos" panose="020B0004020202020204" pitchFamily="34" charset="0"/>
              </a:rPr>
              <a:t>  </a:t>
            </a:r>
          </a:p>
          <a:p>
            <a:pPr lvl="1" fontAlgn="base">
              <a:lnSpc>
                <a:spcPct val="100000"/>
              </a:lnSpc>
              <a:spcBef>
                <a:spcPts val="0"/>
              </a:spcBef>
              <a:buFont typeface="+mj-lt"/>
              <a:buAutoNum type="arabicPeriod"/>
            </a:pPr>
            <a:r>
              <a:rPr lang="en-US" sz="1600" b="0" i="0" dirty="0">
                <a:solidFill>
                  <a:srgbClr val="000000"/>
                </a:solidFill>
                <a:effectLst/>
                <a:highlight>
                  <a:srgbClr val="FFFFFF"/>
                </a:highlight>
                <a:latin typeface="Aptos" panose="020B0004020202020204" pitchFamily="34" charset="0"/>
              </a:rPr>
              <a:t>Safety Data Sheet </a:t>
            </a:r>
          </a:p>
          <a:p>
            <a:pPr lvl="1" fontAlgn="base">
              <a:lnSpc>
                <a:spcPct val="100000"/>
              </a:lnSpc>
              <a:spcBef>
                <a:spcPts val="0"/>
              </a:spcBef>
              <a:buFont typeface="+mj-lt"/>
              <a:buAutoNum type="arabicPeriod" startAt="2"/>
            </a:pPr>
            <a:r>
              <a:rPr lang="en-US" sz="1600" b="0" i="0" dirty="0">
                <a:solidFill>
                  <a:srgbClr val="000000"/>
                </a:solidFill>
                <a:effectLst/>
                <a:highlight>
                  <a:srgbClr val="FFFFFF"/>
                </a:highlight>
                <a:latin typeface="Aptos" panose="020B0004020202020204" pitchFamily="34" charset="0"/>
              </a:rPr>
              <a:t>Statement for the Presumption of Safety - </a:t>
            </a:r>
            <a:r>
              <a:rPr lang="en-US" sz="1600" b="0" i="0" u="sng" strike="noStrike" dirty="0">
                <a:solidFill>
                  <a:srgbClr val="0563C1"/>
                </a:solidFill>
                <a:effectLst/>
                <a:highlight>
                  <a:srgbClr val="FFFFFF"/>
                </a:highlight>
                <a:latin typeface="Aptos" panose="020B0004020202020204" pitchFamily="34" charset="0"/>
                <a:hlinkClick r:id="rId7"/>
              </a:rPr>
              <a:t>Attachment 7</a:t>
            </a:r>
            <a:r>
              <a:rPr lang="en-US" sz="1600" b="0" i="0" dirty="0">
                <a:solidFill>
                  <a:srgbClr val="000000"/>
                </a:solidFill>
                <a:effectLst/>
                <a:highlight>
                  <a:srgbClr val="FFFFFF"/>
                </a:highlight>
                <a:latin typeface="Aptos" panose="020B0004020202020204" pitchFamily="34" charset="0"/>
              </a:rPr>
              <a:t> &amp; </a:t>
            </a:r>
            <a:r>
              <a:rPr lang="en-US" sz="1600" b="0" i="0" u="sng" strike="noStrike" dirty="0">
                <a:solidFill>
                  <a:srgbClr val="0563C1"/>
                </a:solidFill>
                <a:effectLst/>
                <a:highlight>
                  <a:srgbClr val="FFFFFF"/>
                </a:highlight>
                <a:latin typeface="Aptos" panose="020B0004020202020204" pitchFamily="34" charset="0"/>
                <a:hlinkClick r:id="rId8"/>
              </a:rPr>
              <a:t>Attachment 8</a:t>
            </a:r>
            <a:r>
              <a:rPr lang="en-US" sz="1600" b="0" i="0" dirty="0">
                <a:solidFill>
                  <a:srgbClr val="000000"/>
                </a:solidFill>
                <a:effectLst/>
                <a:highlight>
                  <a:srgbClr val="FFFFFF"/>
                </a:highlight>
                <a:latin typeface="Aptos" panose="020B0004020202020204" pitchFamily="34" charset="0"/>
              </a:rPr>
              <a:t> </a:t>
            </a:r>
            <a:endParaRPr lang="en-US" sz="1600" dirty="0"/>
          </a:p>
        </p:txBody>
      </p:sp>
    </p:spTree>
    <p:extLst>
      <p:ext uri="{BB962C8B-B14F-4D97-AF65-F5344CB8AC3E}">
        <p14:creationId xmlns:p14="http://schemas.microsoft.com/office/powerpoint/2010/main" val="315002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5A4E2-6E89-805B-5932-991F30458F71}"/>
              </a:ext>
            </a:extLst>
          </p:cNvPr>
          <p:cNvSpPr>
            <a:spLocks noGrp="1"/>
          </p:cNvSpPr>
          <p:nvPr>
            <p:ph type="title"/>
          </p:nvPr>
        </p:nvSpPr>
        <p:spPr/>
        <p:txBody>
          <a:bodyPr/>
          <a:lstStyle/>
          <a:p>
            <a:r>
              <a:rPr lang="en-US" dirty="0"/>
              <a:t>Application Best Practices</a:t>
            </a:r>
          </a:p>
        </p:txBody>
      </p:sp>
      <p:sp>
        <p:nvSpPr>
          <p:cNvPr id="3" name="Content Placeholder 2">
            <a:extLst>
              <a:ext uri="{FF2B5EF4-FFF2-40B4-BE49-F238E27FC236}">
                <a16:creationId xmlns:a16="http://schemas.microsoft.com/office/drawing/2014/main" id="{E46CA9A5-40C2-C35E-CE54-83D9E83C0C1A}"/>
              </a:ext>
            </a:extLst>
          </p:cNvPr>
          <p:cNvSpPr>
            <a:spLocks noGrp="1"/>
          </p:cNvSpPr>
          <p:nvPr>
            <p:ph idx="1"/>
          </p:nvPr>
        </p:nvSpPr>
        <p:spPr/>
        <p:txBody>
          <a:bodyPr vert="horz" lIns="91440" tIns="45720" rIns="91440" bIns="45720" rtlCol="0" anchor="t">
            <a:normAutofit/>
          </a:bodyPr>
          <a:lstStyle/>
          <a:p>
            <a:pPr marL="342900" marR="0" lvl="0" indent="-342900">
              <a:lnSpc>
                <a:spcPct val="150000"/>
              </a:lnSpc>
              <a:spcBef>
                <a:spcPts val="0"/>
              </a:spcBef>
              <a:spcAft>
                <a:spcPts val="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Does your label claim match what you tested in your efficacy report? Be specific! </a:t>
            </a:r>
          </a:p>
          <a:p>
            <a:pPr marL="342900" marR="0" lvl="0" indent="-342900">
              <a:lnSpc>
                <a:spcPct val="150000"/>
              </a:lnSpc>
              <a:spcBef>
                <a:spcPts val="0"/>
              </a:spcBef>
              <a:spcAft>
                <a:spcPts val="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Did you put your label in the new AAPFCO format?</a:t>
            </a:r>
          </a:p>
          <a:p>
            <a:pPr marL="342900" marR="0" lvl="0" indent="-342900">
              <a:lnSpc>
                <a:spcPct val="150000"/>
              </a:lnSpc>
              <a:spcBef>
                <a:spcPts val="0"/>
              </a:spcBef>
              <a:spcAft>
                <a:spcPts val="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Did you provide 2 datasets for each claim?</a:t>
            </a:r>
          </a:p>
          <a:p>
            <a:pPr marL="342900" marR="0" lvl="0" indent="-342900">
              <a:lnSpc>
                <a:spcPct val="150000"/>
              </a:lnSpc>
              <a:spcBef>
                <a:spcPts val="0"/>
              </a:spcBef>
              <a:spcAft>
                <a:spcPts val="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Did you explain your crop groups?</a:t>
            </a:r>
          </a:p>
          <a:p>
            <a:pPr marL="342900" marR="0" lvl="0" indent="-342900">
              <a:lnSpc>
                <a:spcPct val="150000"/>
              </a:lnSpc>
              <a:spcBef>
                <a:spcPts val="0"/>
              </a:spcBef>
              <a:spcAft>
                <a:spcPts val="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Did you explain the variability of your dataset with descriptive statistics?</a:t>
            </a:r>
          </a:p>
          <a:p>
            <a:pPr marL="342900" marR="0" lvl="0" indent="-342900">
              <a:lnSpc>
                <a:spcPct val="150000"/>
              </a:lnSpc>
              <a:spcBef>
                <a:spcPts val="0"/>
              </a:spcBef>
              <a:spcAft>
                <a:spcPts val="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If using NUE, did you explain how you are defining NUE and conduct your statistical analysis on NUE? </a:t>
            </a:r>
          </a:p>
          <a:p>
            <a:pPr marL="342900" marR="0" lvl="0" indent="-342900">
              <a:lnSpc>
                <a:spcPct val="150000"/>
              </a:lnSpc>
              <a:spcBef>
                <a:spcPts val="0"/>
              </a:spcBef>
              <a:spcAft>
                <a:spcPts val="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Is 50% of your data from the US (for yield and quality claims)?</a:t>
            </a:r>
          </a:p>
          <a:p>
            <a:pPr marL="342900" marR="0" lvl="0" indent="-342900">
              <a:lnSpc>
                <a:spcPct val="150000"/>
              </a:lnSpc>
              <a:spcBef>
                <a:spcPts val="0"/>
              </a:spcBef>
              <a:spcAft>
                <a:spcPts val="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Did you test for heavy metals, </a:t>
            </a:r>
            <a:r>
              <a:rPr lang="en-US" sz="1800" dirty="0" err="1">
                <a:effectLst/>
                <a:latin typeface="Aptos" panose="020B0004020202020204" pitchFamily="34" charset="0"/>
                <a:ea typeface="Aptos" panose="020B0004020202020204" pitchFamily="34" charset="0"/>
                <a:cs typeface="Times New Roman" panose="02020603050405020304" pitchFamily="18" charset="0"/>
              </a:rPr>
              <a:t>e.coli</a:t>
            </a:r>
            <a:r>
              <a:rPr lang="en-US" sz="1800" dirty="0">
                <a:effectLst/>
                <a:latin typeface="Aptos" panose="020B0004020202020204" pitchFamily="34" charset="0"/>
                <a:ea typeface="Aptos" panose="020B0004020202020204" pitchFamily="34" charset="0"/>
                <a:cs typeface="Times New Roman" panose="02020603050405020304" pitchFamily="18" charset="0"/>
              </a:rPr>
              <a:t>, and salmonella?</a:t>
            </a:r>
          </a:p>
          <a:p>
            <a:pPr marL="342900" marR="0" lvl="0" indent="-342900">
              <a:lnSpc>
                <a:spcPct val="150000"/>
              </a:lnSpc>
              <a:spcBef>
                <a:spcPts val="0"/>
              </a:spcBef>
              <a:spcAft>
                <a:spcPts val="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If your product contains plant nutrients, did you use a positive control with the plant nutrient?</a:t>
            </a:r>
          </a:p>
          <a:p>
            <a:pPr marL="342900" indent="-342900">
              <a:lnSpc>
                <a:spcPct val="150000"/>
              </a:lnSpc>
              <a:spcBef>
                <a:spcPts val="0"/>
              </a:spcBef>
              <a:spcAft>
                <a:spcPts val="800"/>
              </a:spcAft>
              <a:buFont typeface="+mj-lt"/>
              <a:buAutoNum type="arabicPeriod"/>
            </a:pPr>
            <a:r>
              <a:rPr lang="en-US" sz="1800" dirty="0">
                <a:effectLst/>
                <a:latin typeface="Aptos"/>
                <a:ea typeface="Aptos" panose="020B0004020202020204" pitchFamily="34" charset="0"/>
                <a:cs typeface="Times New Roman"/>
              </a:rPr>
              <a:t>Did you explain your high p-value or other statistical anomalies?</a:t>
            </a:r>
          </a:p>
          <a:p>
            <a:endParaRPr lang="en-US" dirty="0"/>
          </a:p>
        </p:txBody>
      </p:sp>
    </p:spTree>
    <p:extLst>
      <p:ext uri="{BB962C8B-B14F-4D97-AF65-F5344CB8AC3E}">
        <p14:creationId xmlns:p14="http://schemas.microsoft.com/office/powerpoint/2010/main" val="306907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D1C7CFEA-3D2A-DAFE-B296-02B98C29F64B}"/>
              </a:ext>
            </a:extLst>
          </p:cNvPr>
          <p:cNvPicPr>
            <a:picLocks noChangeAspect="1"/>
          </p:cNvPicPr>
          <p:nvPr/>
        </p:nvPicPr>
        <p:blipFill>
          <a:blip r:embed="rId3"/>
          <a:stretch>
            <a:fillRect/>
          </a:stretch>
        </p:blipFill>
        <p:spPr>
          <a:xfrm>
            <a:off x="1341311" y="0"/>
            <a:ext cx="9509378" cy="6858000"/>
          </a:xfrm>
          <a:prstGeom prst="rect">
            <a:avLst/>
          </a:prstGeom>
        </p:spPr>
      </p:pic>
    </p:spTree>
    <p:extLst>
      <p:ext uri="{BB962C8B-B14F-4D97-AF65-F5344CB8AC3E}">
        <p14:creationId xmlns:p14="http://schemas.microsoft.com/office/powerpoint/2010/main" val="236192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D797-91AE-98B3-E38C-10D92CB35D81}"/>
              </a:ext>
            </a:extLst>
          </p:cNvPr>
          <p:cNvSpPr>
            <a:spLocks noGrp="1"/>
          </p:cNvSpPr>
          <p:nvPr>
            <p:ph type="title"/>
          </p:nvPr>
        </p:nvSpPr>
        <p:spPr/>
        <p:txBody>
          <a:bodyPr/>
          <a:lstStyle/>
          <a:p>
            <a:r>
              <a:rPr lang="en-US" dirty="0"/>
              <a:t>Resources &amp; Tools Available</a:t>
            </a:r>
          </a:p>
        </p:txBody>
      </p:sp>
      <p:sp>
        <p:nvSpPr>
          <p:cNvPr id="3" name="Content Placeholder 2">
            <a:extLst>
              <a:ext uri="{FF2B5EF4-FFF2-40B4-BE49-F238E27FC236}">
                <a16:creationId xmlns:a16="http://schemas.microsoft.com/office/drawing/2014/main" id="{C178DA5E-9521-089D-18E6-BC4C84BDA8DF}"/>
              </a:ext>
            </a:extLst>
          </p:cNvPr>
          <p:cNvSpPr>
            <a:spLocks noGrp="1"/>
          </p:cNvSpPr>
          <p:nvPr>
            <p:ph idx="1"/>
          </p:nvPr>
        </p:nvSpPr>
        <p:spPr/>
        <p:txBody>
          <a:bodyPr vert="horz" lIns="91440" tIns="45720" rIns="91440" bIns="45720" rtlCol="0" anchor="t">
            <a:normAutofit/>
          </a:bodyPr>
          <a:lstStyle/>
          <a:p>
            <a:r>
              <a:rPr lang="en-US" sz="1800" b="0" i="0" u="sng" strike="noStrike" dirty="0">
                <a:solidFill>
                  <a:srgbClr val="0563C1"/>
                </a:solidFill>
                <a:effectLst/>
                <a:highlight>
                  <a:srgbClr val="FFFFFF"/>
                </a:highlight>
                <a:latin typeface="Calibri"/>
                <a:ea typeface="Calibri"/>
                <a:cs typeface="Calibri"/>
                <a:hlinkClick r:id="rId2"/>
              </a:rPr>
              <a:t>United States Biostimulant Industry Recommended Guidelines to Support Efficacy, Composition, and Safety of Plant Biostimulant Products</a:t>
            </a:r>
            <a:r>
              <a:rPr lang="en-US" sz="1800" b="0" i="0" dirty="0">
                <a:solidFill>
                  <a:srgbClr val="000000"/>
                </a:solidFill>
                <a:effectLst/>
                <a:highlight>
                  <a:srgbClr val="FFFFFF"/>
                </a:highlight>
                <a:latin typeface="Calibri"/>
                <a:ea typeface="Calibri"/>
                <a:cs typeface="Calibri"/>
              </a:rPr>
              <a:t> </a:t>
            </a:r>
          </a:p>
          <a:p>
            <a:pPr fontAlgn="base"/>
            <a:r>
              <a:rPr lang="en-US" sz="1800" b="0" i="0" u="sng" strike="noStrike" dirty="0">
                <a:solidFill>
                  <a:srgbClr val="0563C1"/>
                </a:solidFill>
                <a:effectLst/>
                <a:highlight>
                  <a:srgbClr val="FFFFFF"/>
                </a:highlight>
                <a:latin typeface="Calibri" panose="020F0502020204030204" pitchFamily="34" charset="0"/>
                <a:hlinkClick r:id="rId3"/>
              </a:rPr>
              <a:t>Published Research Table</a:t>
            </a:r>
            <a:r>
              <a:rPr lang="en-US" sz="1800" b="0" i="0" dirty="0">
                <a:solidFill>
                  <a:srgbClr val="000000"/>
                </a:solidFill>
                <a:effectLst/>
                <a:highlight>
                  <a:srgbClr val="FFFFFF"/>
                </a:highlight>
                <a:latin typeface="Calibri" panose="020F0502020204030204" pitchFamily="34" charset="0"/>
              </a:rPr>
              <a:t> </a:t>
            </a:r>
          </a:p>
          <a:p>
            <a:pPr fontAlgn="base"/>
            <a:r>
              <a:rPr lang="en-US" sz="1800" b="0" i="0" u="sng" strike="noStrike" dirty="0">
                <a:solidFill>
                  <a:srgbClr val="0563C1"/>
                </a:solidFill>
                <a:effectLst/>
                <a:highlight>
                  <a:srgbClr val="FFFFFF"/>
                </a:highlight>
                <a:latin typeface="Calibri" panose="020F0502020204030204" pitchFamily="34" charset="0"/>
                <a:hlinkClick r:id="rId4"/>
              </a:rPr>
              <a:t>Guidelines for Written Research Report</a:t>
            </a:r>
            <a:r>
              <a:rPr lang="en-US" sz="1800" b="0" i="0" dirty="0">
                <a:solidFill>
                  <a:srgbClr val="000000"/>
                </a:solidFill>
                <a:effectLst/>
                <a:highlight>
                  <a:srgbClr val="FFFFFF"/>
                </a:highlight>
                <a:latin typeface="Calibri" panose="020F0502020204030204" pitchFamily="34" charset="0"/>
              </a:rPr>
              <a:t> </a:t>
            </a:r>
          </a:p>
          <a:p>
            <a:pPr fontAlgn="base"/>
            <a:r>
              <a:rPr lang="en-US" sz="1800" b="0" i="0" u="sng" strike="noStrike" dirty="0">
                <a:solidFill>
                  <a:srgbClr val="0563C1"/>
                </a:solidFill>
                <a:effectLst/>
                <a:highlight>
                  <a:srgbClr val="FFFFFF"/>
                </a:highlight>
                <a:latin typeface="Calibri" panose="020F0502020204030204" pitchFamily="34" charset="0"/>
                <a:hlinkClick r:id="rId5"/>
              </a:rPr>
              <a:t>Example of the Beneficial Substances Label</a:t>
            </a:r>
            <a:r>
              <a:rPr lang="en-US" sz="1800" b="0" i="0" dirty="0">
                <a:solidFill>
                  <a:srgbClr val="000000"/>
                </a:solidFill>
                <a:effectLst/>
                <a:highlight>
                  <a:srgbClr val="FFFFFF"/>
                </a:highlight>
                <a:latin typeface="Calibri" panose="020F0502020204030204" pitchFamily="34" charset="0"/>
              </a:rPr>
              <a:t> </a:t>
            </a:r>
          </a:p>
          <a:p>
            <a:pPr fontAlgn="base"/>
            <a:r>
              <a:rPr lang="en-US" sz="1800" b="0" i="0" u="sng" strike="noStrike" dirty="0">
                <a:solidFill>
                  <a:srgbClr val="0563C1"/>
                </a:solidFill>
                <a:effectLst/>
                <a:highlight>
                  <a:srgbClr val="FFFFFF"/>
                </a:highlight>
                <a:latin typeface="Calibri" panose="020F0502020204030204" pitchFamily="34" charset="0"/>
                <a:hlinkClick r:id="rId6"/>
              </a:rPr>
              <a:t>Sample Conformance Testing Report</a:t>
            </a:r>
            <a:r>
              <a:rPr lang="en-US" sz="1800" b="0" i="0" dirty="0">
                <a:solidFill>
                  <a:srgbClr val="000000"/>
                </a:solidFill>
                <a:effectLst/>
                <a:highlight>
                  <a:srgbClr val="FFFFFF"/>
                </a:highlight>
                <a:latin typeface="Calibri" panose="020F0502020204030204" pitchFamily="34" charset="0"/>
              </a:rPr>
              <a:t> </a:t>
            </a:r>
          </a:p>
          <a:p>
            <a:pPr fontAlgn="base"/>
            <a:r>
              <a:rPr lang="en-US" sz="1800" b="0" i="0" u="sng" strike="noStrike" dirty="0">
                <a:solidFill>
                  <a:srgbClr val="0563C1"/>
                </a:solidFill>
                <a:effectLst/>
                <a:highlight>
                  <a:srgbClr val="FFFFFF"/>
                </a:highlight>
                <a:latin typeface="Calibri" panose="020F0502020204030204" pitchFamily="34" charset="0"/>
                <a:hlinkClick r:id="rId7"/>
              </a:rPr>
              <a:t>Example Guidelines to support product composition</a:t>
            </a:r>
            <a:r>
              <a:rPr lang="en-US" sz="1800" b="0" i="0" dirty="0">
                <a:solidFill>
                  <a:srgbClr val="000000"/>
                </a:solidFill>
                <a:effectLst/>
                <a:highlight>
                  <a:srgbClr val="FFFFFF"/>
                </a:highlight>
                <a:latin typeface="Calibri" panose="020F0502020204030204" pitchFamily="34" charset="0"/>
              </a:rPr>
              <a:t>  </a:t>
            </a:r>
          </a:p>
          <a:p>
            <a:pPr fontAlgn="base"/>
            <a:r>
              <a:rPr lang="en-US" sz="1800" b="0" i="0" u="sng" strike="noStrike" dirty="0">
                <a:solidFill>
                  <a:srgbClr val="0563C1"/>
                </a:solidFill>
                <a:effectLst/>
                <a:highlight>
                  <a:srgbClr val="FFFFFF"/>
                </a:highlight>
                <a:latin typeface="Calibri" panose="020F0502020204030204" pitchFamily="34" charset="0"/>
                <a:hlinkClick r:id="rId8"/>
              </a:rPr>
              <a:t>Safety Assessment Decision Tree</a:t>
            </a:r>
            <a:r>
              <a:rPr lang="en-US" sz="1800" b="0" i="0" dirty="0">
                <a:solidFill>
                  <a:srgbClr val="000000"/>
                </a:solidFill>
                <a:effectLst/>
                <a:highlight>
                  <a:srgbClr val="FFFFFF"/>
                </a:highlight>
                <a:latin typeface="Calibri" panose="020F0502020204030204" pitchFamily="34" charset="0"/>
              </a:rPr>
              <a:t> </a:t>
            </a:r>
          </a:p>
          <a:p>
            <a:pPr fontAlgn="base"/>
            <a:r>
              <a:rPr lang="en-US" sz="1800" b="0" i="0" u="sng" strike="noStrike" dirty="0">
                <a:solidFill>
                  <a:srgbClr val="0563C1"/>
                </a:solidFill>
                <a:effectLst/>
                <a:highlight>
                  <a:srgbClr val="FFFFFF"/>
                </a:highlight>
                <a:latin typeface="Calibri" panose="020F0502020204030204" pitchFamily="34" charset="0"/>
                <a:hlinkClick r:id="rId9"/>
              </a:rPr>
              <a:t>Sample Statement of Rationale for the Presumption of Safety</a:t>
            </a:r>
            <a:r>
              <a:rPr lang="en-US" sz="1800" b="0" i="0" dirty="0">
                <a:solidFill>
                  <a:srgbClr val="000000"/>
                </a:solidFill>
                <a:effectLst/>
                <a:highlight>
                  <a:srgbClr val="FFFFFF"/>
                </a:highlight>
                <a:latin typeface="Calibri" panose="020F0502020204030204" pitchFamily="34" charset="0"/>
              </a:rPr>
              <a:t>  </a:t>
            </a:r>
          </a:p>
          <a:p>
            <a:pPr fontAlgn="base"/>
            <a:r>
              <a:rPr lang="en-US" sz="1800" b="0" i="0" u="sng" strike="noStrike" dirty="0">
                <a:solidFill>
                  <a:srgbClr val="0563C1"/>
                </a:solidFill>
                <a:effectLst/>
                <a:highlight>
                  <a:srgbClr val="FFFFFF"/>
                </a:highlight>
                <a:latin typeface="Calibri" panose="020F0502020204030204" pitchFamily="34" charset="0"/>
                <a:hlinkClick r:id="rId10"/>
              </a:rPr>
              <a:t>Copy of Online Application Questionnaire</a:t>
            </a:r>
            <a:r>
              <a:rPr lang="en-US" sz="1800" b="0" i="0" dirty="0">
                <a:solidFill>
                  <a:srgbClr val="000000"/>
                </a:solidFill>
                <a:effectLst/>
                <a:highlight>
                  <a:srgbClr val="FFFFFF"/>
                </a:highlight>
                <a:latin typeface="Calibri" panose="020F0502020204030204" pitchFamily="34" charset="0"/>
              </a:rPr>
              <a:t>  </a:t>
            </a:r>
          </a:p>
          <a:p>
            <a:pPr fontAlgn="base"/>
            <a:r>
              <a:rPr lang="en-US" sz="1800" dirty="0">
                <a:solidFill>
                  <a:srgbClr val="000000"/>
                </a:solidFill>
                <a:latin typeface="Calibri"/>
                <a:ea typeface="Calibri"/>
                <a:cs typeface="Calibri"/>
              </a:rPr>
              <a:t>Application Best Practices</a:t>
            </a:r>
            <a:endParaRPr lang="en-US" sz="1800" b="0" i="0" dirty="0">
              <a:solidFill>
                <a:srgbClr val="000000"/>
              </a:solidFill>
              <a:effectLst/>
              <a:latin typeface="Calibri"/>
              <a:ea typeface="Calibri"/>
              <a:cs typeface="Calibri"/>
            </a:endParaRPr>
          </a:p>
          <a:p>
            <a:r>
              <a:rPr lang="en-US" sz="1800" dirty="0">
                <a:latin typeface="Calibri"/>
                <a:ea typeface="Calibri"/>
                <a:cs typeface="Calibri"/>
              </a:rPr>
              <a:t>FAQ </a:t>
            </a:r>
          </a:p>
        </p:txBody>
      </p:sp>
    </p:spTree>
    <p:extLst>
      <p:ext uri="{BB962C8B-B14F-4D97-AF65-F5344CB8AC3E}">
        <p14:creationId xmlns:p14="http://schemas.microsoft.com/office/powerpoint/2010/main" val="35727003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B5DA602E45CA438893CCA6C286ED0A" ma:contentTypeVersion="15" ma:contentTypeDescription="Create a new document." ma:contentTypeScope="" ma:versionID="cd93b94723c071bcd9d93aa42725fddb">
  <xsd:schema xmlns:xsd="http://www.w3.org/2001/XMLSchema" xmlns:xs="http://www.w3.org/2001/XMLSchema" xmlns:p="http://schemas.microsoft.com/office/2006/metadata/properties" xmlns:ns2="c20bb2a1-c474-4505-ba75-7198ee43fd5a" xmlns:ns3="a58d044e-081a-4ad3-aa65-47d79dd05137" targetNamespace="http://schemas.microsoft.com/office/2006/metadata/properties" ma:root="true" ma:fieldsID="4346e1134064ebc6a39ec0518d5c36c0" ns2:_="" ns3:_="">
    <xsd:import namespace="c20bb2a1-c474-4505-ba75-7198ee43fd5a"/>
    <xsd:import namespace="a58d044e-081a-4ad3-aa65-47d79dd051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0bb2a1-c474-4505-ba75-7198ee43f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5e4c06d-933f-4a7b-80f6-d9cbe1d2fa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8d044e-081a-4ad3-aa65-47d79dd0513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be9cd1b-3047-4d12-b9dd-2bb3b3558e67}" ma:internalName="TaxCatchAll" ma:showField="CatchAllData" ma:web="a58d044e-081a-4ad3-aa65-47d79dd051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0bb2a1-c474-4505-ba75-7198ee43fd5a">
      <Terms xmlns="http://schemas.microsoft.com/office/infopath/2007/PartnerControls"/>
    </lcf76f155ced4ddcb4097134ff3c332f>
    <TaxCatchAll xmlns="a58d044e-081a-4ad3-aa65-47d79dd05137" xsi:nil="true"/>
  </documentManagement>
</p:properties>
</file>

<file path=customXml/itemProps1.xml><?xml version="1.0" encoding="utf-8"?>
<ds:datastoreItem xmlns:ds="http://schemas.openxmlformats.org/officeDocument/2006/customXml" ds:itemID="{359024DE-F6AF-4622-B871-65270D1863C7}">
  <ds:schemaRefs>
    <ds:schemaRef ds:uri="http://schemas.microsoft.com/sharepoint/v3/contenttype/forms"/>
  </ds:schemaRefs>
</ds:datastoreItem>
</file>

<file path=customXml/itemProps2.xml><?xml version="1.0" encoding="utf-8"?>
<ds:datastoreItem xmlns:ds="http://schemas.openxmlformats.org/officeDocument/2006/customXml" ds:itemID="{32A70D24-2D43-4A25-9813-6AA1E6EC4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0bb2a1-c474-4505-ba75-7198ee43fd5a"/>
    <ds:schemaRef ds:uri="a58d044e-081a-4ad3-aa65-47d79dd051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843921-8339-4856-96F8-D30A794139AB}">
  <ds:schemaRefs>
    <ds:schemaRef ds:uri="http://schemas.microsoft.com/office/2006/metadata/properties"/>
    <ds:schemaRef ds:uri="http://schemas.microsoft.com/office/infopath/2007/PartnerControls"/>
    <ds:schemaRef ds:uri="c20bb2a1-c474-4505-ba75-7198ee43fd5a"/>
    <ds:schemaRef ds:uri="a58d044e-081a-4ad3-aa65-47d79dd05137"/>
  </ds:schemaRefs>
</ds:datastoreItem>
</file>

<file path=docProps/app.xml><?xml version="1.0" encoding="utf-8"?>
<Properties xmlns="http://schemas.openxmlformats.org/officeDocument/2006/extended-properties" xmlns:vt="http://schemas.openxmlformats.org/officeDocument/2006/docPropsVTypes">
  <TotalTime>1328</TotalTime>
  <Words>487</Words>
  <Application>Microsoft Office PowerPoint</Application>
  <PresentationFormat>Widescreen</PresentationFormat>
  <Paragraphs>60</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Aptos Display</vt:lpstr>
      <vt:lpstr>Arial</vt:lpstr>
      <vt:lpstr>Calibri</vt:lpstr>
      <vt:lpstr>Calibri Light</vt:lpstr>
      <vt:lpstr>1_Office Theme</vt:lpstr>
      <vt:lpstr>2_Office Theme</vt:lpstr>
      <vt:lpstr>PowerPoint Presentation</vt:lpstr>
      <vt:lpstr>Biostimulant Certification Program</vt:lpstr>
      <vt:lpstr>PowerPoint Presentation</vt:lpstr>
      <vt:lpstr>PowerPoint Presentation</vt:lpstr>
      <vt:lpstr>Application</vt:lpstr>
      <vt:lpstr>Prepared Documents</vt:lpstr>
      <vt:lpstr>Application Best Practices</vt:lpstr>
      <vt:lpstr>PowerPoint Presentation</vt:lpstr>
      <vt:lpstr>Resources &amp; Tools Available</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McKinnon</dc:creator>
  <cp:lastModifiedBy>Alice McKinnon</cp:lastModifiedBy>
  <cp:revision>21</cp:revision>
  <dcterms:created xsi:type="dcterms:W3CDTF">2024-08-02T13:14:58Z</dcterms:created>
  <dcterms:modified xsi:type="dcterms:W3CDTF">2024-11-07T19:27:32Z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0x0101008BB5DA602E45CA438893CCA6C286ED0A</vt:lpwstr>
  </property>
</Properties>
</file>